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9" r:id="rId1"/>
  </p:sldMasterIdLst>
  <p:notesMasterIdLst>
    <p:notesMasterId r:id="rId21"/>
  </p:notesMasterIdLst>
  <p:handoutMasterIdLst>
    <p:handoutMasterId r:id="rId22"/>
  </p:handoutMasterIdLst>
  <p:sldIdLst>
    <p:sldId id="404" r:id="rId2"/>
    <p:sldId id="634" r:id="rId3"/>
    <p:sldId id="569" r:id="rId4"/>
    <p:sldId id="568" r:id="rId5"/>
    <p:sldId id="638" r:id="rId6"/>
    <p:sldId id="559" r:id="rId7"/>
    <p:sldId id="557" r:id="rId8"/>
    <p:sldId id="556" r:id="rId9"/>
    <p:sldId id="650" r:id="rId10"/>
    <p:sldId id="691" r:id="rId11"/>
    <p:sldId id="692" r:id="rId12"/>
    <p:sldId id="693" r:id="rId13"/>
    <p:sldId id="694" r:id="rId14"/>
    <p:sldId id="695" r:id="rId15"/>
    <p:sldId id="696" r:id="rId16"/>
    <p:sldId id="697" r:id="rId17"/>
    <p:sldId id="699" r:id="rId18"/>
    <p:sldId id="700" r:id="rId19"/>
    <p:sldId id="701" r:id="rId20"/>
  </p:sldIdLst>
  <p:sldSz cx="11879263" cy="6840538"/>
  <p:notesSz cx="9928225" cy="6797675"/>
  <p:custDataLst>
    <p:tags r:id="rId23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599023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1198047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79707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2396094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995117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3594141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4193164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4792188" algn="l" defTabSz="1198047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77" userDrawn="1">
          <p15:clr>
            <a:srgbClr val="A4A3A4"/>
          </p15:clr>
        </p15:guide>
        <p15:guide id="2" pos="3741">
          <p15:clr>
            <a:srgbClr val="A4A3A4"/>
          </p15:clr>
        </p15:guide>
        <p15:guide id="3" orient="horz" pos="4308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 Sukhov" initials="MS" lastIdx="3" clrIdx="0"/>
  <p:cmAuthor id="2" name="Кузнецов Алексей Владимирович (Aleksey Kuznetsov)" initials="КАВ(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77CC"/>
    <a:srgbClr val="C9DFFF"/>
    <a:srgbClr val="63A7FE"/>
    <a:srgbClr val="D09E00"/>
    <a:srgbClr val="A6CAFF"/>
    <a:srgbClr val="7CB6FD"/>
    <a:srgbClr val="6E00E8"/>
    <a:srgbClr val="E862FA"/>
    <a:srgbClr val="CBA4F7"/>
    <a:srgbClr val="EE8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6395" autoAdjust="0"/>
  </p:normalViewPr>
  <p:slideViewPr>
    <p:cSldViewPr snapToGrid="0" showGuides="1">
      <p:cViewPr>
        <p:scale>
          <a:sx n="80" d="100"/>
          <a:sy n="80" d="100"/>
        </p:scale>
        <p:origin x="222" y="402"/>
      </p:cViewPr>
      <p:guideLst>
        <p:guide orient="horz" pos="2177"/>
        <p:guide pos="3741"/>
        <p:guide orient="horz" pos="430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2082" y="90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FB11F77-65B7-4C7A-AC40-65745CF95FCB}" type="datetimeFigureOut">
              <a:rPr lang="ru-RU"/>
              <a:pPr>
                <a:defRPr/>
              </a:pPr>
              <a:t>09.12.2020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6456699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22594" y="6456699"/>
            <a:ext cx="430331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546CB22-3B3F-4EE3-8E9A-9E237039F4B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4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48:23.2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EDDFB27-DB9B-48E6-82F6-8B2E1F27FC21}" emma:medium="tactile" emma:mode="ink">
          <msink:context xmlns:msink="http://schemas.microsoft.com/ink/2010/main" type="writingRegion" rotatedBoundingBox="11739,1330 12027,1494 11968,1597 11681,1433"/>
        </emma:interpretation>
      </emma:emma>
    </inkml:annotationXML>
    <inkml:traceGroup>
      <inkml:annotationXML>
        <emma:emma xmlns:emma="http://www.w3.org/2003/04/emma" version="1.0">
          <emma:interpretation id="{EA1A46C8-0DA6-4125-9E43-97DA0E373879}" emma:medium="tactile" emma:mode="ink">
            <msink:context xmlns:msink="http://schemas.microsoft.com/ink/2010/main" type="paragraph" rotatedBoundingBox="11739,1330 12027,1494 11968,1597 11681,1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1A7F58-332A-4B6F-85EF-0ABFDEEE675B}" emma:medium="tactile" emma:mode="ink">
              <msink:context xmlns:msink="http://schemas.microsoft.com/ink/2010/main" type="line" rotatedBoundingBox="11739,1330 12027,1494 11968,1597 11681,1433"/>
            </emma:interpretation>
          </emma:emma>
        </inkml:annotationXML>
        <inkml:traceGroup>
          <inkml:annotationXML>
            <emma:emma xmlns:emma="http://www.w3.org/2003/04/emma" version="1.0">
              <emma:interpretation id="{5B261C1C-1919-417B-A678-E32DDDED2843}" emma:medium="tactile" emma:mode="ink">
                <msink:context xmlns:msink="http://schemas.microsoft.com/ink/2010/main" type="inkWord" rotatedBoundingBox="11739,1330 12027,1494 11968,1597 11681,1433"/>
              </emma:interpretation>
            </emma:emma>
          </inkml:annotationXML>
          <inkml:trace contextRef="#ctx0" brushRef="#br0">0 6 25 0,'0'0'60'0,"0"0"-8"0,10-4 4 0,-6 1-43 16,-4 3 39-16,0 0-18 0,11 2-3 0,-11-2 3 16,0 0-5-16,14 0-12 0,-14 0-3 0,7 1 0 15,-7-1-11-15,8 0-7 0,-8 0-4 0,6 2-7 16,-6-2-4-16,0 0-8 0,0 0 5 0,0 0 12 15,11-2-5-15,-11 2 7 0,0 0-7 0,0 0 2 16,0 0 2-16,0 0 4 0,0 0-2 0,0 0 4 16,0 0-8-16,0 0 3 0,0 0 3 0,0 0 3 15,0 0 8-15,0 0 8 0,0 0-9 0,0 0 4 16,0 0 3-16,0 0-3 0,0 0-1 0,0 0 0 16,0 0-2-16,0 0 3 0,0 0-2 0,0 0-4 15,0 0-1-15,0 0 5 0,0 0-5 0,0 0 6 16,-17 14-9-16,17-14 8 0,2 9-5 15,-2-9 5-15,0 14-1 0,0-14-5 0,0 13-1 0,0-5 1 16,0-8 1-16,2 13-1 0,0-5 4 0,0-1-5 16,-2-7 5-16,2 15-6 0,0-7 2 15,-1-2 1-15,1-1-7 0,2 1 8 0,0 0-9 16,0-2 0-16,-4-4 8 0,0 0-1 0,17 7-5 16,-9-5 17-16,7-4-15 0,-15 2 2 0,17-5-5 15,-1 3 12-15,-9-4-8 0,9 2 2 0,-5-2-3 16,-3 3 1-16,1-1 7 0,-9 4 0 0,12-6 0 15,-12 6-1-15,11-4 6 0,-11 4-1 0,12-3-2 16,-12 3 6-16,9-4-7 0,-9 4 8 0,0 0-4 16,0 0 3-16,0 0-4 0,0 0-4 0,0 0-1 15,14 7 6-15,-14-7 0 0,0 0-3 0,0 0 1 16,-2 16-13-16,2-16 13 0,0 0-4 0,0 0-3 16,-4 17 4-16,4-17-4 0,0 0 2 0,-2 17 0 15,2-17 1-15,0 0-9 0,2 17-7 0,2-11-6 16,-4-6-4-16,9 11-96 0,-7-3 41 0,-2-8 26 15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0.9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7061-6466 2439 0,'-17'8'53'0,"5"-4"7"16,-3 4-19-16,-2-3-19 0,-2-1-19 0,-1 4-14 16,8 1-10-16,0-1-2 0,0-1-8 0,-3 3-6 0,3-5-17 15,4 4-21-15,8-9-8 0,-9 12-20 0,9-12-26 16,-3 5-4-16,3-5-26 0,0 0-428 15,0 0 195-15,0 0 132 16</inkml:trace>
  <inkml:trace contextRef="#ctx0" brushRef="#br0" timeOffset="-545.5455">7745-7375 2439 0,'5'17'127'0,"3"-2"-65"0,-1-5-49 16,-2-1-53-16,0 3 5 0,-5-12-8 0,7 18-4 15,0-1-14-15,1-3-6 16,-1-2-35-16,0 0-14 0,3 1-27 0,0-4-42 16,0-1-417-16,4 4 202 0,-4-7 132 0</inkml:trace>
  <inkml:trace contextRef="#ctx0" brushRef="#br0" timeOffset="5623.4001">7931-6612 2964 0,'-41'30'-23'0,"4"-11"35"16,-10 17-18-16,1-6-34 0,7-8-41 0,-3 7-44 15,8-10-22-15,5-2 12 0,4-7-14 0,11 4-30 16,-1-4-518-16,0-5 231 15,6 2 156-15</inkml:trace>
  <inkml:trace contextRef="#ctx0" brushRef="#br0" timeOffset="-886.218">7565-6738 2768 0,'-20'-7'60'0,"3"4"-12"0,2 1-19 0,-2-1-10 0,0-1-11 0,-2 1-1 0,1 1-13 15,18 2-7-15,-24-5-6 0,24 5-11 0,-17 0-12 16,17 0-14-16,0 0-20 0,-25 0-22 0,25 0-19 16,0 0-18-16,-19-3-14 0,19 3-18 0,-7-7-35 15,7 7-409-15,0 0 205 0,0 0 134 16</inkml:trace>
  <inkml:trace contextRef="#ctx0" brushRef="#br0" timeOffset="-1270.5148">7516-5690 2448 0,'7'19'46'0,"-2"-2"-19"0,-3 0-47 0,3-10-66 0,-5-7-50 0,5 20-24 0,0-11 2 0,-3 1-16 15,3-3 3-15,3 6-369 0,-8-13 180 0,14 7 120 16</inkml:trace>
  <inkml:trace contextRef="#ctx0" brushRef="#br0" timeOffset="8682.119">7296-5972 27 0,'10'-3'262'0,"-1"-2"-42"0,-9 5-35 0,10-2-37 16,-10 2-41-16,0 0-36 0,22-3-55 15,-14 3-23-15,-8 0-52 0,14-2-38 0,-7-3-194 0,-7 5 97 16,25-12 64-16</inkml:trace>
  <inkml:trace contextRef="#ctx0" brushRef="#br0" timeOffset="178.4778">7240-7161 87 0,'0'0'117'16,"14"-12"-37"-16,-14 12-28 0,8-10-26 0,6-2-42 15,-1-2-100-15,1 1 38 0,6-6 26 0</inkml:trace>
  <inkml:trace contextRef="#ctx0" brushRef="#br0" timeOffset="-1102.0847">7892-5615 193 0,'0'0'179'0,"12"12"-32"15,-12-12-37-15,7 7-28 0,-7-7-34 0,0 0-29 16,0 0-59-16,0 0-206 0,0 0 82 16,0 0 54-16</inkml:trace>
  <inkml:trace contextRef="#ctx0" brushRef="#br0" timeOffset="-726.2144">7188-7489 217 0,'0'0'238'15,"-14"-12"-21"-15,14 12-17 16,-12-12-19-16,12 12-19 0,-18-8-17 0,18 8-14 0,-9-4-20 15,9 4-26-15,0 0-40 0,-15-8-29 0,15 8-33 16,0 0-30-16,0 0-33 0,0 0-49 0,0 0-364 16,0 0 165-16,0 0 110 0</inkml:trace>
  <inkml:trace contextRef="#ctx0" brushRef="#br0" timeOffset="353.0454">7877-8099 2023 0,'0'0'72'0,"25"-2"-40"0,-25 2-20 16,0 0 0-16,14-3-20 0,-14 3-23 0,0 0-8 0,13-7-8 16,-13 7-3-16,0 0-23 0,0 0-7 0,24 0-31 15,-24 0-27-15,17 0-388 0,-17 0 176 0,22 0 116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09.60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2350 7925 21 0,'0'0'99'0,"20"5"-10"0,-3 0-9 16,5-3 12-16,0-2-19 0,0 3 1 0,2-3-6 15,13 2-17-15,-3 1-8 0,3 2 4 0,2-5-8 16,-5 2-5-16,-2 0-10 0,2 3 8 0,0 0-14 16,0-2-1-16,-2-1-52 0,-5-2-30 0,-2 2-202 15,-4 1 89-15,-1-1 58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0:24.54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1 635 63 0,'0'0'98'0,"0"0"-7"15,0 0 2-15,-7-15-6 0,7 15-6 0,0 0-11 0,0 0-1 16,5-27-2-16,-5 27-7 0,4-17-9 0,-1-2-7 16,2 2-4-16,0 0-7 0,2-3 15 0,3-11-10 15,0-3 2-15,2 2-10 0,5-21-21 16,-5 11 32-16,0 4-9 0,1 8-6 0,-1 1 5 16,2 0-9-16,-6 5-4 0,4-3 4 0,-5 8-5 15,1-1-2-15,-1 8-6 0,-2-3 9 0,-3 3 1 16,-2 12-18-16,10-19 9 0,-10 19-2 0,7-15-2 15,-7 15 0-15,8-12-6 0,-8 12 6 0,0 0-10 16,9-10 11-16,-9 10-1 0,0 0-5 0,0 0 3 16,0 0-1-16,0 0 4 0,0 0-5 0,27 17-7 15,-17-7 9-15,0 2-1 0,2 3 7 0,-2-3-7 16,5 15 2-16,-1-3-2 0,-2-7 0 0,5 10-4 16,-2-3 4-16,0 0-11 0,-1-7 13 0,-1 0-9 15,-4 0 8-15,9 10 2 0,-1-3-7 0,0-2 0 16,-3-5-7-16,4 5 14 0,-4-2-15 0,-4-6 7 15,2 1-2-15,3-5 7 0,-3 2-39 0,3 0-25 16,-1-2-74-16,1-3-275 0,-3-2 136 0,-2-3 92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3:25.7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12 0,'0'0'24'0,"0"0"0"16,0 0 8-16,0 0-8 0,0 0 4 0,0 0 2 16,17 34 0-16,-17-34-1 0,7 9 2 0,-7-9 5 15,7 10-13-15,-7-10 5 0,10 12 1 16,-10-12-4-16,12 20-4 0,-2-11-3 0,0 6-8 0,0-3 3 16,-3 0-3-16,3 3 2 0,7 7 3 15,-2-5 1-15,-1 7-6 0,3-2 0 0,0 7-2 16,0-5 5-16,1 1-1 0,4-4-7 0,4 26 7 15,-4-13-1-15,-2-10 1 0,0 3 4 0,1-5 3 16,1 4-6-16,13 13 2 0,6-5-8 0,-19-2-1 16,10 7 6-16,5-5 9 0,2 5-5 0,-12-13-9 15,2 21-5-15,10-11-1 0,-10-7 3 0,-2-7 11 16,7 19-16-16,1 3 4 0,-11-10 4 0,20 5-10 16,-7-5 7-16,2 7 3 0,0-2 21 0,2 3-29 15,-7-4-3-15,3 4 6 0,2-6 4 0,3 6 7 16,2-4-13-16,2 4 2 0,1-1-1 15,-6-7 0-15,1 10 5 0,-1 0-13 0,8-6 7 0,-5 1 0 16,5 0 8-16,0 5-14 0,0-5 8 16,-1 2-10-16,-1-9 7 0,-1 4 0 0,3 1 1 15,2-11-10-15,-2 13-2 0,3-5 16 0,-4 5-3 16,4-2-6-16,-6 2 13 0,5-3-9 0,-2 8 6 16,3-3-2-16,-1 0-2 0,-5-2-1 0,1 5-4 0,4-3-2 15,0-7 25-15,-2 8-21 0,7-1-18 16,-4 3 25-16,1-8-1 0,-4 5-4 0,7-6 0 15,-2-1 8-15,-5 4-3 0,5-6 2 0,7 7 0 16,-7-10 10-16,-3 12-11 0,0-7-2 0,1 3-5 16,9-1 17-16,-8-4-15 0,4 4 0 0,-1 3 5 15,0-2-13-15,-2-3 10 0,4 5 6 0,-6-5-5 16,4 0-13-16,0 7 10 0,0-2 9 0,0-3-12 16,1 1 13-16,1-1-7 0,-2 1 5 0,1-1-7 15,-1-2-12-15,2 5 2 0,-1-3 11 0,1 3 1 16,3 5 8-16,-2-10-16 0,-3 3 9 0,5 1-2 15,-7 1 5-15,5-5-8 0,4 3 13 0,-4 4 0 16,-1-4-9-16,1 6 16 0,-3-4-24 0,0 3 11 16,5 1-10-16,0-6-7 0,49 43 7 0,-41-24-3 15,-13-15 9-15,-10-4-3 0,1 2 4 0,11-8-8 16,-4 3 11-16,-3 7-1 0,3-2 7 0,5 0-15 16,-3-2 6-16,5 2 3 0,-2-1-3 0,4-8-2 15,-4 9 0-15,-3 2 4 0,8-7-7 16,-13 2 0-16,10 3 1 0,0-5 1 0,54 39 8 0,-39-27 0 15,-23-2-1-15,-4-17-8 0,0 2 0 0,2 5 9 16,1-5-13-16,-4 3 13 0,9 2-15 0,-4 7 8 16,-4-7-8-16,3 5 9 0,1-3-6 0,4-4 1 15,-1 2 8-15,2 0 9 0,-9 3-13 16,5-1 2-16,5 3-9 0,-1 0 15 0,-7 2-6 16,6-2 0-16,-1-5 16 0,10 5-12 0,-12-3 8 15,9-2 3-15,1 0 4 0,-3 0-15 0,5 5-1 16,-5 0 5-16,2-7-3 0,-4 2 1 0,7 2-3 15,-3 1-7-15,55 31 0 0,-38-29 13 0,-19-3-7 16,-9-4-5-16,9-3 8 0,-10 7-10 0,5 1 0 16,0-6 3-16,1-4 4 0,1 7 7 0,3 5-9 15,-5-5 3-15,10-5-6 0,-12 0 7 0,7 8 1 16,-2-3-2-16,-1-3 1 0,8 1-8 0,-5 4 7 16,64 33-2-16,-54-26-11 0,-5-6 8 0,-20 2 6 15,1-10-16-15,6-5 10 0,-11 10 7 0,4-7-2 16,8-3-7-16,-7 5 1 0,1-4-2 0,6 11 7 15,-12-21-6-15,16 19-4 0,-6-10 1 0,-13-5 5 16,-8 1 0-16,18 9 1 0,-14-7 3 0,-1-8-7 16,-10 6 5-16,5-3-3 0,3 0-4 0,-5 2 11 15,0-2-6-15,0-4-2 0,-5 1 8 0,5 1-4 16,-10-1 6-16,7 1-12 0,-2 2 6 0,-5-3 0 16,-4 1-2-16,1-5 7 0,-4-1-5 0,-5 1-15 15,2 0-40-15,-2-5-54 0,-5-5-311 0,0 0 138 16,0 19 94-16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3:31.3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0 5 0,'0'0'11'0,"0"0"1"0,0 0 2 15,0 0-4-15,0 0-7 0,0 0 1 0,0 0 3 16,0 0-2-16,0 0 0 0,0 0-2 16,0 0-1-16,0 0 6 0,0 0 1 0,0 0 0 15,0 0 6-15,0 0-5 0,0 0 10 0,0 0 0 16,0 0 0-16,0 0 0 0,0 0-3 0,0 0 7 16,0 0-9-16,0 0 3 0,0 0 0 0,0 0-6 15,0 0-3-15,0 0-1 0,0 0-7 0,0 0 7 16,0 0-1-16,0 0 1 0,0 0 0 0,0 0 2 15,0 0-5-15,0 0 3 0,0 0-4 0,0 0 0 16,0 0 12-16,0 0-1 0,0 0 0 0,0 0 7 16,0 0-8-16,0 0 8 0,0 0-11 0,0 0 2 15,0 0-6-15,0 0 7 0,0 0 3 0,0 0-5 16,0 0-1-16,0 0-6 0,0 0 4 0,0 0 2 16,0 0 0-16,0 0-7 0,0 0 9 0,0 0-14 15,0 0 1-15,0 0 8 0,0 0-7 0,0 0-4 16,8 32 9-16,1-23 5 0,1 4-1 0,-2-1-9 15,1 5-5-15,6 7 1 0,-3 3 7 0,-2 2 1 16,-3 3 5-16,3 2-2 0,-3-5-4 0,-2 10-20 16,-2-3-211-16,-3 8 75 0,-8-8 52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4:31.05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1014 929 10 0,'0'0'151'0,"-5"14"6"0,5-14-6 0,0 0-18 15,-7 13-1-15,7-13-4 0,0 0-8 0,0 0-7 16,-5 12-7-16,5-12-14 0,0 0-11 0,0 0-2 16,0 0-2-16,0 0-10 0,0 0-8 0,0 0-3 15,0 0-8-15,0 0-7 0,31-5 3 0,-31 5-6 16,0 0-7-16,35-7-3 0,-23 2-2 0,3 2-1 15,4 1-23-15,-4-1-33 0,-15 3-23 0,24-2-35 16,-24 2-27-16,20-2-18 0,-13 4-23 0,-7-2-315 16,0 0 158-16,0 0 104 0</inkml:trace>
  <inkml:trace contextRef="#ctx0" brushRef="#br0" timeOffset="204.5192">960 1165 108 0,'-7'7'210'16,"7"-7"-30"-16,-12 7-16 0,12-7-17 0,0 0-13 15,0 0-11-15,0 0-17 0,0 0-12 0,-3 15-7 16,3-15-9-16,0 0-8 0,0 0-10 0,0 0-3 16,0 0-21-16,0 0-22 0,0 0-38 0,0 0-31 15,25 14-57-15,-25-14-381 0,0 0 165 0,24-9 108 16</inkml:trace>
  <inkml:trace contextRef="#ctx0" brushRef="#br0" timeOffset="1008.4493">1588 829 3 0,'0'0'121'0,"15"-5"-16"0,-15 5-12 16,0 0 2-16,12-9-25 0,-12 9-2 0,0 0 13 16,0 0 12-16,7-15 1 0,-7 15-5 15,0 0 12-15,3-15-8 0,-3 15-15 0,0 0-12 16,0 0 0-16,2-19-4 0,-2 19-19 0,0 0 4 16,0 0-5-16,0-19-6 0,0 19 7 0,0 0-1 15,0 0 5-15,-2-20-2 0,2 20-1 0,0 0-2 16,0 0-3-16,-5-14-4 0,5 14-12 0,0 0 1 0,0 0-4 15,-17-3 3-15,17 3-3 0,0 0 2 16,-22 12-2-16,7-4-1 0,0-1 4 0,-2 3 2 16,3 2 1-16,1 0 3 0,-9 5-3 0,5-3-3 15,3 1-4-15,1-3 6 0,6 0-2 0,-5 1 3 16,2-1 0-16,5 0-2 0,0-2-3 0,5-10-3 16,-2 19-1-16,2-19 0 0,0 17-6 0,7-5 1 0,0 0-1 15,3-2 3-15,5 0-4 0,0-1 0 16,-1 4 0-16,8 1-2 0,0-4-1 0,-5 2 0 15,-2-2 4-15,9 4 5 0,-4-1 2 0,-3-1 5 16,-2 0 0-16,2 0 8 0,0-2 8 0,-2 2 7 16,-6 2 5-16,1 1 4 0,2 0 2 0,-2-3 4 15,-5 2-5-15,0 6-1 0,0-1 5 0,-3-4-1 16,-4 4-7-16,-3-4-2 0,0 4-3 0,0 1-4 16,-5-3-5-16,1 0 7 0,-4 7-15 0,-6-2-9 15,2-3 16-15,-5 1-14 0,5-10 1 0,-3-1 4 16,3-1-6-16,0-4-4 0,-3 4-2 0,3-3 4 15,17-5-2-15,-27 4-20 0,15 1 10 0,2-2 6 16,10-3-17-16,0 0 3 0,-22 0-14 0,22 0-2 16,0 0-5-16,0 0-3 0,-9-12-8 15,9 12 0-15,0 0-10 0,19-34-5 0,-2 9-4 16,3 1-12-16,-1 2-3 0,6-2-2 0,-1-1 4 16,-4 4 6-16,4-1 8 0,1 0 4 0,-1 0 0 15,-4-2 9-15,2 7 1 0,0 0 4 0,-5 7 0 16,0-2 8-16,-8 2 3 0,4 3 1 0,-13 7 4 15,17-12 7-15,-10 9 5 0,-7 3 10 0,15-5 11 16,-15 5 10-16,0 0 8 0,14-2 2 0,-14 2 12 16,0 0-1-16,13 14-1 0,-13-14 0 0,9 15 1 15,-9-15 2-15,5 17 0 0,-2-7-5 0,-1 9-4 16,-2 1 12-16,0-3-9 0,3 2-2 0,-3-2-5 16,0-2-6-16,-3 4 7 0,3-19-8 0,-5 34-1 15,3-17-1-15,-1 0-4 0,1 0 5 0,0-2-1 16,2-15-16-16,-5 19-6 0,5-19-26 15,-3 17 13-15,3-17-7 0,-2 12-10 0,2-12-15 16,0 0-25-16,0 0-28 0,0 0-40 0,0 0-42 16,0 0-63-16,0 0-12 0,0 0-648 0,0 0 299 15,0 0 200-15</inkml:trace>
  <inkml:trace contextRef="#ctx0" brushRef="#br0" timeOffset="1267.9571">1881 683 11 0,'0'0'101'0,"3"-17"8"15,-3 17 7-15,0 0-15 0,4-14-5 0,-4 14 6 0,0 0-20 16,0 0-16-16,3-17 1 0,-3 17-21 0,0 0-10 16,0 0-18-16,0 0-19 0,0 0-45 15,7-12-256-15,-7 12 100 0,0 0 68 0</inkml:trace>
  <inkml:trace contextRef="#ctx0" brushRef="#br0" timeOffset="2454.8337">2252 754 62 0,'-2'17'94'0,"2"-17"-2"16,0 0 1-16,0 0 4 0,0 0 4 0,-5 17 3 15,5-17 11-15,0 0-2 0,0 0 9 0,0 0-5 16,-7 17-14-16,7-17-3 0,0 0-8 0,-8 14-10 16,8-14-6-16,-7 13-1 0,7-13 2 0,-2 17 2 15,-3 0-5-15,2 5 5 0,1-3 2 0,-1 0 4 16,-1 6 0-16,1-3 0 0,3 4-2 0,-2 1 1 16,-1-10-9-16,1 10-1 0,-1-3-9 0,1-2-4 15,2-3-6-15,0 1-6 0,-3-3-4 16,3 0-6-16,0-17-3 0,8 27-7 0,-6-13-1 15,1-4-1-15,-3-10-3 0,5 17-2 0,-5-17-4 0,7 10-4 16,-7-10 5-16,0 0-4 0,19-3-1 0,-19 3-9 16,20-14 6-16,-8 4-3 0,10-10 1 0,-10-1 4 15,-2 4-6-15,5-8 3 0,-3 1-6 16,-5 0-16-16,6-5 17 0,-4 4 4 0,-1 8-14 16,-1 3 6-16,-2-3 6 0,0 0-3 0,-3 2 0 15,-2 15-5-15,0-24 2 0,0 24-9 0,-5-20 0 16,5 20-1-16,-5-12 0 0,5 12 6 0,-12-7-1 15,12 7-2-15,0 0-2 0,-17-3 4 16,17 3 3-16,0 0-5 0,-27 3 6 0,27-3-4 16,0 0-5-16,-17 0 12 0,10 0 3 0,7 0-5 15,0 0 2-15,0 0-7 0,0 0 3 0,0 0 1 16,-22 2 0-16,22-2-3 0,0 0 3 0,0 0 3 16,0 0-6-16,0 0 3 0,-10 8-4 0,10-8 4 0,0 0-3 15,0 0 8-15,0 0 2 0,0 0-1 16,15 36 4-16,-13-26 2 0,8 7 6 0,2 9 5 15,-2-4-9-15,2 8 12 0,3 1 6 0,-3 3-22 16,-2-2 20-16,0 4 13 0,2 3-6 0,-5-2-2 16,13 16-3-16,-3 0 8 0,-12-11-3 15,-1-3-8-15,4-10 3 0,-1 2 5 0,3 1-7 16,-3 0-4-16,-9 4 2 0,7-2 14 0,-3-7 0 16,1-3-16-16,-1-4 10 0,-2-1-16 0,0-19 14 15,-2 36-10-15,-1-19 5 0,3-17-4 0,-7 27 0 0,7-27-3 16,-5 17 0-16,5-17-6 0,0 0 4 15,-7 17 3-15,7-17-27 0,0 0 10 0,0 0 0 16,0 0-4-16,-35-29 10 0,35 29-3 16,-12-34-14-16,10 15-11 0,-1-3 6 0,1-10-7 0,4-2-5 15,3 0 0-15,-7-5 5 0,-1 0-10 0,13 0 10 16,7-14 3-16,5-1 0 0,0 3 12 0,-7 5-1 16,7-5-13-16,-10 12 11 0,12-9-2 15,-4 11-3-15,-5 8 5 0,-10 2 7 0,17 6-16 16,-10 1 9-16,-5 3 2 0,-2 5 3 0,2 2 7 15,5-2-14-15,-4 2 15 0,-8 10-1 0,7-14-9 0,-7 14 1 16,0 0-5-16,7-10 12 0,-7 10-5 0,0 0 3 16,0 0-1-16,0 0 2 0,0 0 0 0,0 0 3 15,0 0 7-15,0 0-15 0,3 51 1 0,-3-51 11 16,2 34 14-16,-2-34-18 0,0 29 8 16,-7-12-10-16,7-17 10 0,5 39-7 0,0-22-3 15,-5-17 12-15,-3 34 1 0,3-34-12 0,-2 27 1 16,7-10-14-16,-5-17 3 0,0 0 14 0,0 32-8 15,0-32-1-15,0 0-8 0,2 21 9 0,-2-21-12 16,0 0 0-16,0 0 9 0,0 0 1 0,0 0-9 16,22 3 4-16,-22-3 5 0,0 0-9 0,32-37-11 15,-12 13 6-15,2-3 5 0,-8 1-7 0,20-16-2 16,-12 11 11-16,-2 2-19 0,-3 4 16 0,5 3-4 16,-12 5 11-16,9-2 1 0,-6 4-15 15,-4 1 8-15,-1 2 3 0,4 2-6 0,-2 5 18 0,-10 5-5 16,14-10-4-16,-14 10 3 0,8-7 17 0,-8 7-4 15,0 0 0-15,0 0 6 0,0 0 13 0,0 0-6 16,17 15-2-16,-17-15 8 0,2 17-7 0,-2-17 10 16,0 21 2-16,0-21 2 0,5 30-5 0,-5-16-7 15,0-14-1-15,-2 34 5 0,-1-17-2 0,3-17-12 16,-2 39-8-16,-6-19-23 0,6-3-4 0,2-17-19 16,-3 36-18-16,1-24-25 0,2 3-30 15,5 4-51-15,-5-19-42 0,0 0-49 0,5 37-48 16,-5-32-783-16,0-5 362 0,5 12 240 0</inkml:trace>
  <inkml:trace contextRef="#ctx0" brushRef="#br0" timeOffset="3140.0824">3772 154 19 0,'0'0'155'0,"7"-10"12"16,-7 10-3-16,0 0 7 0,0 0-4 0,0 0-8 15,0 0-13-15,0 0-3 0,0 0-5 0,0 0-3 16,0 0-3-16,0 0 9 0,0 0 2 0,-34 34-2 16,19-12 1-16,-2 4-4 0,3 4-7 0,-16 21-3 15,3 2-14-15,-2 3 11 0,-3 0-17 0,5 0-5 16,-2 2 16-16,5 1-16 0,9-4-5 0,-2 4-3 16,2 1-9-16,-7-4-12 0,5 5-15 0,7-15 6 15,3-4 0-15,2-11-26 0,3 6-5 0,-1 2 18 16,3-1-5-16,5 1-15 0,0 0-5 0,-2-7-8 15,6 4-8-15,-1-4-10 0,-1-1-16 0,0-6-13 16,3 6-20-16,5-4-27 0,-1-5-22 0,1 0-43 16,-3-8-40-16,10 3-47 0,-2-4-28 0,-6-6-770 15,1-7 343-15,0 2 226 0</inkml:trace>
  <inkml:trace contextRef="#ctx0" brushRef="#br0" timeOffset="7141.4548">4006 785 18 0,'0'0'37'0,"8"-7"4"16,-8 7 2-16,0 0-5 0,0 0 5 15,2-10 4-15,-2 10 3 0,0 0 4 0,0 0 4 16,0 0-10-16,0 0 9 0,0 0 3 0,0 0 5 15,0 0-2-15,0 0 2 0,3-19 3 0,-3 19 5 16,0 0-3-16,0 0 9 0,0 0 4 0,0 0 2 16,0 0-6-16,0 0 5 0,0 0-5 0,0 0 5 15,0 0 1-15,0 0-6 0,0 0 7 0,0 0 2 16,0 0 1-16,-5 56 2 0,2-37 1 0,6 3 2 16,-3 3 0-16,0 1 1 0,2 13-4 0,-2-2 6 15,0 4-8-15,5 0-10 0,-5 3 0 0,-2-5-3 16,2 34 2-16,0-17-8 0,0-8-1 0,2-9-5 15,-2 10-4-15,0-1-8 0,3-9-7 0,-6 7-1 16,6-12-1-16,-1 3 0 0,-4 4-15 0,-1-9 7 16,1-8-5-16,2 0 9 0,0-4-4 0,0-20-14 15,0 41-1-15,-3-26-3 0,1-3-5 0,2-12 3 16,0 22-3-16,0-22-12 0,2 12 14 0,-2-12-10 16,3 19-13-16,-3-19 5 0,0 17-6 0,0-17-10 15,0 0-7-15,0 0 4 0,0 0-12 0,-10 10-8 16,10-10 7-16,0 0-12 0,0 0 0 0,0 0 3 15,-10-39-6-15,10 39-2 0,-5-24-6 0,0 2-1 16,3 7-2-16,-1-9 1 0,1 2-3 16,-3 0-5-16,3 1 3 0,-1-18 0 0,-2 0 7 0,-2 2 5 15,9 1 8-15,-2-3 5 0,-2-2 2 0,-3 2 2 16,3 2 2-16,-1-4 7 0,3 0 1 0,3-1 4 16,-3 6 4-16,0-5-3 0,2 4 4 0,3 1 3 15,-5 4-4-15,2 5 10 0,-2 3 5 0,3 0 9 16,-3 2 3-16,5-15 2 0,0 11 1 0,0 1 1 15,2 4 2-15,-5 1 0 0,11-7 0 0,-4 5 1 16,1 3-2-16,0 0 1 0,4-6 1 0,-1 8-6 16,-1 5 1-16,0 2-2 0,-2 1 3 0,2-3 1 15,-2 7 6-15,0 2 1 0,-10 3 7 0,22-2 3 16,-22 2 3-16,17 5 7 0,-5 2 5 0,3 3 3 16,-6-1-3-16,1 4-1 0,-3 4-3 0,1-3 4 15,-6 3-6-15,3 5-6 0,-2-3 4 16,-3 1-5-16,-3 2-1 0,-2-3-3 0,0 1-2 15,3-1 0-15,-5 1-3 0,-1-3-5 0,-1-3 1 0,-1 3 2 16,0-5 2-16,0 3-11 0,5-5 6 0,-4-1-11 16,1 1 8-16,8-10-3 0,-10 12-6 0,10-12-1 15,-7 10-3-15,7-10 8 0,0 0-8 16,0 0-4-16,0 0 2 0,0 0 4 0,0 0-4 16,0 0 9-16,0 0-10 0,0 0 3 0,0 0 0 0,59-19-3 15,-40 16 3-15,-4-2 2 0,7 3 2 16,-7-3-2-16,7 2-3 0,0 1 0 0,-22 2 3 0,26 0-2 15,-8 2 6-15,-6 6 3 0,2-3 7 16,-4 0 1-16,0 2 6 0,5 7 16 0,-8-6-11 16,0 1 16-16,-7-9-10 0,10 17-4 0,-10-17 2 15,2 17 5-15,-2-17 1 0,-2 25-9 0,0-8 5 0,2-17-5 16,-8 26 7-16,3-13-3 0,3 1-11 0,-8 6 8 16,3-3-10-16,-3 0 14 0,-7 2-13 15,2-2 1-15,1-2-7 0,-1-3 11 0,-2 0-16 16,2 0-5-16,1-5-8 0,-4 1-15 0,6-1-3 15,0 3-9-15,-5-3-3 0,2-2-13 0,3-3-15 16,12-2-15-16,-24 8-23 0,24-8-27 0,-17 4-27 0,17-4-25 16,-13 5-21-16,13-5-38 0,0 0-12 15,-9 5-642-15,9-5 298 0,0 0 196 0</inkml:trace>
  <inkml:trace contextRef="#ctx0" brushRef="#br0" timeOffset="8006.737">4576 1291 15 0,'0'0'124'0,"0"0"-13"15,0 0 4-15,0 0-18 0,0 0 0 0,0 0 0 16,0 0-8-16,0 0 2 0,0 0-8 0,0 0 0 16,0 0 0-16,0 0-7 0,0 0 4 0,0 0-13 15,0 0-2-15,0 0 3 0,0 0-4 16,0 0-1-16,0 0-4 0,0 0-8 0,0 0-1 16,-10 27-5-16,10-27 2 0,0 0-6 0,-10 12-3 0,10-12-1 15,0 0-3-15,-5 19 5 0,5-19-2 0,-5 12 2 16,0 3 3-16,1-3 3 0,4-12 8 15,-3 20 1-15,3-20 0 0,0 21 0 0,-2-3 0 0,2-18-2 16,5 21-7-16,-3-11 5 0,-2-10-5 16,2 22-3-16,6-5-10 0,-1-2 9 0,-4-3-6 15,1 5 0-15,-1-3-5 0,7 1 0 0,-8-3-1 16,5 0-7-16,1 0-1 0,-1-2-2 0,5 2-1 16,-4-4-3-16,-8-8 1 0,12 14 3 0,-12-14-6 15,14 7-1-15,-14-7 1 0,15 0 0 0,-15 0-6 16,29-9 1-16,-19 4-4 0,5-5-1 0,-3 3 5 15,-2-8-2-15,2 3 4 0,-5-3-9 0,3 1 6 16,-3 2-3-16,-2-5-1 0,3 0 1 0,1 2 0 16,-6 1 2-16,-1-1-4 0,-2 15 6 0,3-22 2 15,-3 22 1-15,0 0-1 0,-8-19 5 0,8 19 1 16,0 0 0-16,-9-12-2 0,9 12 6 0,-22-8-7 16,22 8 1-16,-25 3 0 0,25-3-3 0,-29 5-7 15,17 2 0-15,-8-5 3 0,6 8-3 0,-4-5 3 16,4 5-2-16,-3-3-2 0,0 3-10 0,2-3-17 15,5 3-11-15,0-6-22 0,10-4-31 0,-12 13-16 16,12-13-27-16,-12 9-10 0,12-9-34 16,-7 12-13-16,7-12-48 0,0 0-493 0,0 0 243 0,0 0 162 15</inkml:trace>
  <inkml:trace contextRef="#ctx0" brushRef="#br0" timeOffset="8494.7196">4539 423 104 0,'-12'-7'129'0,"12"7"-5"0,0 0 4 15,-15-5-10-15,15 5-7 0,0 0-2 0,0 0-8 16,-12-7-6-16,12 7 1 0,0 0 6 0,0 0-7 16,0 0 6-16,0 0-3 0,0 0-2 0,0 0-2 15,7 24-5-15,-7-24-3 0,15 17-1 0,-5-5-4 16,2 3-5-16,-2-3-3 0,-3 5 2 16,12 3 0-16,-1-1-4 0,-9 0 3 0,-4-2-1 15,5-4-2-15,0 1 3 0,-8 3-10 0,3-2-9 16,2 2-1-16,-2-3-8 0,0 6-11 0,-7-3-22 0,2 2-23 15,-3-2-33-15,1 3-36 0,-3-3-34 16,-2 2-43-16,-1-4-38 0,1-1-598 0,-3-2 264 16,0 1 176-16</inkml:trace>
  <inkml:trace contextRef="#ctx0" brushRef="#br0" timeOffset="9076.4163">5103 1135 25 0,'0'0'123'0,"0"0"-7"0,0 0 0 16,0 0 9-16,0 0-4 0,0 0-10 15,0 0-1-15,-5 20 2 0,5-20-3 0,0 0-3 16,0 0-4-16,0 0-6 0,0 0 3 0,15 5-6 16,-15-5-7-16,12 0-6 0,0-3-8 0,-12 3-10 15,18 0-4-15,-11 0-4 0,-7 0-8 0,22-2-2 16,-12-1-3-16,-1 3-5 0,1-2-6 0,-10 2-1 16,20 0-16-16,-10-5-19 0,-1 5-26 0,6-2-28 0,-15 2-14 15,24-10-31-15,-14 5-35 0,-3 0-460 16,-2 0 200-16,-5 5 134 0</inkml:trace>
  <inkml:trace contextRef="#ctx0" brushRef="#br0" timeOffset="9431.5622">5289 936 112 0,'-5'-14'124'0,"5"14"-21"0,0 0-11 16,0 0-7-16,0 0-4 0,0 0 1 0,0 0 7 16,0 0 9-16,0 0 2 0,0 0 2 0,0 0-6 15,0 0 1-15,0 0-6 0,0 0-3 0,0 0-2 16,-17 29-1-16,17-29-8 0,-5 26-2 0,3-13-1 16,2 1-4-16,-8 6-1 0,6-6-8 0,-5 6-2 15,2 2-7-15,0-1-5 0,2-1-2 0,1-1-6 16,-3 1-8-16,7-1-13 0,-4 1-17 0,2 1-16 15,5 4-12-15,-15-8-19 0,10 2-17 0,-2-2-10 16,-1-2-40-16,8 2-40 0,-5-17-460 0,3 22 203 16,-3-22 138-16</inkml:trace>
  <inkml:trace contextRef="#ctx0" brushRef="#br0" timeOffset="10482.4433">5873 703 170 0,'0'-5'160'0,"0"5"0"0,0 0-2 0,0 0-1 15,0 0-7-15,-5-15-6 0,5 15-1 0,0 0-4 0,0 0-2 16,0 0 0-16,0 0 2 0,-10 30 0 15,8-16-1-15,-1 8-3 0,1 12-3 0,2 5-4 16,0 2-4-16,0 1-8 0,-8 30-4 0,13-21 4 16,-7 30-5-16,2-28-20 0,0-2 0 0,0 32 7 0,0-10-10 15,2-15-17-15,-2 13-2 0,-7-1-9 16,2 1 1-16,8-18-5 0,-8-12-11 0,5 3 7 16,-3-3-18-16,3 1-12 0,0-6 11 0,-2-2-9 0,-1-5-17 15,1-7-9-15,2-2-9 0,0-3-14 16,0-3-20-16,0-14-20 0,0 22-25 0,0-22-36 15,2 15-49-15,-2-15-21 0,0 0-50 0,0 0-744 16,0 0 330-16,0 0 220 0</inkml:trace>
  <inkml:trace contextRef="#ctx0" brushRef="#br0" timeOffset="11081.3804">5809 1053 108 0,'0'0'154'0,"-2"-27"-11"0,2 27-21 15,-3-19-1-15,3 19-16 0,0-20 3 0,5 10 2 16,-2 1 3-16,-1 1 3 0,1-4 1 16,-3 12-5-16,7-22-3 0,-2 10-5 0,0-2-5 15,4 2-9-15,1-1-9 0,2 1-5 0,1 3-9 0,1 1-7 16,-1-2-5-16,4 6-4 0,-3-6-3 0,1 5 0 15,-3 3-5-15,0-1 4 0,-2 3 2 16,0-2 4-16,-10 2 8 0,19 2-2 0,-11 1 0 0,-1 1 3 16,0-1 3-16,-2 4-1 0,0-2-7 15,0 2-5-15,0 8-7 0,-3-5 1 0,-4 2-13 16,4-2 4-16,-6-1-10 0,4-9 9 0,-8 25-11 0,3-11-6 16,3-4-3-16,-3 0 1 0,-5 2 1 0,3-7 0 15,4 2-2-15,-1 0-2 0,-1 0 2 16,5-7-9-16,-8 8 2 0,8-8-7 0,-2 12-9 15,2-12 7-15,0 0-1 0,0 0-4 0,0 0 11 0,0 0-13 16,10 5 6-16,-10-5-4 0,0 0 3 0,14-3 6 16,-14 3-6-16,17-5 4 0,-7 5 1 15,2-2 1-15,8 2-6 0,-8 2 1 0,3-2-4 16,-3 3 4-16,-2-1 3 0,0 1 8 0,4 4 1 0,-1 0 10 16,-1 6 3-16,0-6 13 0,0 5-2 0,-5 3-5 15,3-3 7-15,-5-3-2 0,-5-9 14 0,0 22-3 16,0-22-1-16,5 22 3 0,-10-2-6 15,0-3 16-15,3-3-16 0,-8 1 6 0,3 2 5 0,2-3-6 16,-7 3-18-16,2 0 8 0,-10 3-10 16,3 2 5-16,3-5-3 0,-1-5 4 0,0 0-3 0,1-5-18 15,1 3-9-15,1 0-1 0,-5-3-18 0,7 3-8 16,-2-3-11-16,0-5-26 0,12-2-18 0,-17 10-24 16,12-7-25-16,5-3-29 0,0 0-16 15,-10 9-18-15,10-9-16 0,0 0-12 0,-5 10-25 0,5-10-12 16,0 0-554-16,0 0 270 0,0 0 180 0</inkml:trace>
  <inkml:trace contextRef="#ctx0" brushRef="#br0" timeOffset="11344.9843">6286 1369 96 0,'0'0'157'0,"19"5"-23"0,-19-5-10 16,0 0-19-16,17-5 0 0,-12 2 11 0,-5 3 6 15,10 5 13-15,-10-5 18 0,7 3 1 0,1 1-1 0,-8-4-4 16,4 13 3-16,-4-13-3 0,5 19-8 16,-5-19-11-16,3 19-1 0,-3 3-15 0,2-5-3 15,-4 0-8-15,4 5-12 0,-2-2-5 0,0-3-11 0,3 5-7 16,-3-3-6-16,0-2-8 0,0 5-7 0,2-7-6 16,-2-15-6-16,3 34-17 0,-3-20-27 0,4 1-24 15,-6 4-23-15,2-19-23 0,0 0-30 0,-2 17-20 16,2-17-34-16,0 0-33 0,0 7-649 0,0-7 281 15,0 0 188-15</inkml:trace>
  <inkml:trace contextRef="#ctx0" brushRef="#br0" timeOffset="11737.8194">6217 620 75 0,'0'0'171'15,"0"0"-21"-15,-5-17-8 0,5 17-3 0,-2-7 4 16,2 7-2-16,0 0 5 0,0 0-7 0,0-10 2 16,0 10-4-16,0 0-3 0,0 0-1 0,0 0-1 15,0 0-3-15,0 0-7 0,0 0-4 0,0 0-8 16,0 0-4-16,0 0-6 0,19 46-12 0,-14-31-5 16,-2 4-4-16,7-4-9 0,-6 4-8 0,4-2-15 15,-3 3 6-15,-3-3-10 0,5 2-9 0,-7 3-17 16,3-5-21-16,2 0-27 0,0 3-30 0,0-8-32 15,-3 7-38-15,-2-7-17 0,2-2-42 0,1 0-44 16,-3-10-530-16,0 0 254 0,0 0 170 0</inkml:trace>
  <inkml:trace contextRef="#ctx0" brushRef="#br0" timeOffset="12179.9037">6767 839 107 0,'0'0'199'0,"0"0"-20"0,0 0-18 16,0 0-8-16,0 0-9 0,5 10 6 0,-5-10 2 16,7 7 0-16,-4-2 6 0,4 0 2 0,-5 2-6 15,8 5 0-15,-5-2-7 0,0 7-5 0,0 0-4 16,2 2-13-16,-2-2-16 0,10 10-8 0,-3 0-1 15,5-3-13-15,-5 5-11 0,5-2-6 0,-7-3-4 16,0-4-13-16,7 6-2 0,-10 4 2 0,1-4-16 16,-1-6-9-16,3-3 11 0,7 10-16 15,0-3-16-15,5 3-20 0,-12-10-20 0,-5-3-24 0,7-2-30 16,-7-2-34-16,14 7-37 0,-7-2-12 16,-4-8-35-16,1 0-56 0,-9-7-529 0,0 0 262 15,0 0 176-15</inkml:trace>
  <inkml:trace contextRef="#ctx0" brushRef="#br0" timeOffset="12468.314">7229 1019 109 0,'-5'-15'164'0,"5"15"-22"0,0 0-12 0,-12-14-15 16,12 14-14-16,0 0 5 0,-15-8-3 0,15 8 8 15,-10 3 11-15,10-3 9 0,-15 7 8 0,8-5 4 16,-8 8-1-16,-2 0-3 0,5 2-12 0,-5 0 0 0,7 3-10 16,-12 7-12-16,-5 24-4 0,1-17-11 0,8 0-13 15,-1-5-8-15,4 6-6 0,-14 11-5 16,7-9-1-16,10-13-9 0,-10 8-19 0,17-5-14 16,-7 2-27-16,2-7-28 0,0-3-29 0,3 4-30 0,-1-4-36 15,6-4-32-15,-5 2-31 0,4-5-556 0,3-7 252 16,0 0 166-16</inkml:trace>
  <inkml:trace contextRef="#ctx0" brushRef="#br0" timeOffset="13089.7507">7409 470 209 0,'-9'-8'210'0,"9"8"-8"0,-3-7-7 0,3 7-6 15,-12-7-9-15,12 7 1 0,-10 0 0 0,10 0 8 16,0 0-9-16,0 0-5 0,0 0 1 16,0 0-3-16,0 0-15 0,0 0-9 0,0 0-4 15,22 60-8-15,-7-43 3 0,2 5 0 0,20 15-15 16,-28-8-2-16,13-5 11 0,-14 1-5 0,11-1-4 0,-4 3 2 15,-3-1-2-15,0 3 0 0,1 1-1 0,6-1-3 16,-7 0-1-16,3 3-4 0,-5-1-6 0,-1-2-6 16,1 5-3-16,-5 0-7 0,5 0-5 0,-3 3-9 15,-4 4-7-15,-3-2-7 0,-5 0-3 0,7 2-9 16,-12-2-5-16,8 0-7 0,-8 0-14 0,5-5-19 16,-4 2-21-16,-26 15-27 0,6 8-25 0,19-18-28 15,-9-7-44-15,4-19-27 0,-2 11-37 0,5-11-50 16,2 2-56-16,-2-7-31 0,2-1-1053 0,10-9 464 15,-17 8 308-15</inkml:trace>
  <inkml:trace contextRef="#ctx0" brushRef="#br0" timeOffset="-3227.4801">32 737 104 0,'-10'-15'109'0,"10"15"5"15,-7-12-2-15,7 12-4 0,-5-12 18 0,2 7 9 16,3 5 1-16,0 0 2 0,-7-14 0 0,5 6-7 16,2 8 0-16,0 0-9 0,0 0-10 0,-13-14-7 15,13 14-7-15,0 0-2 0,0 0-10 0,0 0-1 16,0 0 0-16,0 0-2 0,0 0-3 0,-19 24-2 16,16-7-7-16,-2 2 9 0,1 3-2 0,-1 12-7 15,2-2-1-15,1-5 3 0,-3 7-8 16,5 0 9-16,-5 0-8 0,-2-3 1 0,4-2-1 15,3-7-18-15,-2-2 4 0,2-1-6 0,0 3-7 0,2-5 3 16,-4 0 11-16,4 3-28 0,1-1 3 16,-1-7-6-16,-2-12 0 0,5 22-6 0,-5-22 14 15,10 15-20-15,-10-15 11 0,10 4 1 0,-10-4-1 16,0 0-6-16,22-7-5 0,-8-3 4 0,6-9 3 16,-1-3-3-16,1-2 0 0,-1-5 1 0,13-13-9 15,-2 1 9-15,-1-8-1 0,5 3-14 0,-17 10 7 16,-2 2-3-16,2 5 6 0,-5 2-13 0,0 0 0 15,1 0 10-15,-1 6 2 0,-7 4-9 0,-3 2-3 16,5 0 3-16,1 6 1 0,-8 9 7 0,7-20-10 16,-7 20 12-16,2-12-10 0,-2 12-6 0,8-12 5 15,-8 12 0-15,0 0-8 0,7-15 11 0,-7 15-14 16,0 0 11-16,0 0 1 0,0 0-2 16,0 0 2-16,0 0-9 0,0 0 17 0,0 0-16 0,17 27 8 15,-17-27 4-15,3 22 0 0,-1 0 0 0,-4 0 9 16,7 12-13-16,-5-3 17 0,-3 8-14 15,6 0 13-15,-3 2 1 0,12 20-5 0,-10-5-5 16,-2-15 15-16,3 3-9 0,-3 0-1 0,2 4 8 16,8 23 1-16,-5-5-1 0,2-1-15 0,-2 11 2 15,-7-25 13-15,14 12 3 0,-10-17 2 0,8 0-8 16,-5-12 14-16,14 24-9 0,-26-11-5 0,0-9 7 16,7-3-3-16,0-4 5 0,-5 1 10 0,10 2-8 15,-5-5 5-15,0-5-12 0,0-2 4 0,-3 0 10 16,-2 2 0-16,3-2-3 0,2-22-3 0,-5 37 2 15,-2-20 1-15,2 0 7 0,5-3-2 0,0-14 0 16,-17 27-6-16,9-20 5 0,1 1-6 0,7-8-4 16,-22 14 3-16,7-14-8 0,-2 3-4 0,17-3-4 15,-31 2 5-15,14-7-6 0,-1 0 2 0,-1 0 1 16,-1 1 0-16,3-4 0 0,0 3-9 0,0-4 5 16,2 1-5-16,3-4-6 0,-5 0 3 0,7 2 2 15,1 1-3-15,9 9-2 0,-20-42 1 0,13 20-1 16,-1 1-1-16,8-6 1 0,0 2 2 0,3 1-2 15,-1 2 2-15,6-17-4 0,9-12-8 0,-3-5-12 16,11 3-15-16,4 9-34 0,-7 5-9 0,0 10-35 16,10-15-26-16,-3 3-40 0,-2 7-46 0,-5 7-33 15,-5 6-57-15,7 1-914 0,-6 6 411 16,8-3 274-16</inkml:trace>
  <inkml:trace contextRef="#ctx0" brushRef="#br0" timeOffset="-1225.968">5 406 77 0,'0'0'132'0,"0"0"-4"15,0 0-3-15,0 0-3 0,0 0 12 0,0 0-6 0,0 0 1 16,0 0-4-16,0 0-14 0,0 0-4 0,0 0-14 15,0 0-6-15,0 0-9 0,-10-7-5 16,10 7-8-16,0 0-7 0,0 0-3 0,0 0-5 16,5-27-7-16,-5 27-5 0,0 0 0 0,7-24-8 15,-7 24-2-15,8-19-2 0,-3 2-2 0,-1 0-4 0,6 2 0 16,-2-4 1-16,9-8-5 0,-8 5-2 0,4 5 2 16,-4 2-2-16,-1-4-5 0,-1 4-3 15,5 1 2-15,-2-3 1 0,0 5 0 0,-3-1-4 16,0 4 1-16,1-1 0 0,-1 0-2 0,-7 10 0 15,7-12 9-15,-7 12-5 0,20-17-4 0,-15 7 4 16,-5 10-5-16,7-9 1 0,-7 9 1 0,0 0 0 16,10-10 0-16,-10 10-2 0,0 0 0 0,0 0-2 15,0 0 2-15,0 0 1 0,12-5 5 0,-12 5 5 16,0 0-2-16,0 0 7 0,0 0-1 0,17 15 3 16,-17-15 3-16,10 17 2 0,-3-3 0 0,-2 1 4 15,5 2-3-15,-3-5 3 0,-2 5 0 0,0-2-2 16,-2-1-3-16,6 1 2 0,-4-1 1 0,0 1-9 15,0-1 3-15,0 1-2 0,0-3-5 16,2 3 0-16,0-1-2 0,-4-1-4 0,2-1-10 16,-5-12-25-16,10 17-24 0,-6-10-28 0,-4-7-45 15,13 17-24-15,-13-17-52 0,7 10-550 0,-7-10 251 16,10 9 166-16</inkml:trace>
  <inkml:trace contextRef="#ctx0" brushRef="#br0" timeOffset="-430.767">657 175 91 0,'0'0'102'0,"0"0"-4"0,0 0-3 0,-7-12-4 0,7 12 2 16,0 0-11-16,0 0 3 0,0 0-8 0,0 0-5 15,0 0-3-15,0 0 9 0,0 0 7 16,0 0 0-16,-12 5 0 0,12-5 2 0,0 0 1 0,0 0-7 16,7 29-6-16,-5-19 3 0,1-3-8 0,-1 5-5 15,1 5-5-15,2-4-4 0,-3 4-9 0,5-5-3 16,-4 7-4-16,2-2-7 0,-3 0-8 16,1-5-22-16,-3 5-30 0,2 5-40 0,0-5-38 15,-4 3-64-15,0-1-423 0,-6-2 198 0,6 3 132 16</inkml:trace>
  <inkml:trace contextRef="#ctx0" brushRef="#br0" timeOffset="15296.58">5599 525 43 0,'0'0'126'0,"10"-7"-10"16,-10 7 2-16,0 0-12 0,10-10 14 0,-10 10-8 16,0 0 1-16,10-9 0 0,-10 9-4 0,7-10-2 15,-5 5 3-15,-2 5-8 0,8-10-6 0,-4 6 0 16,-4 4-9-16,13-10-6 0,-11 0 0 0,5 5-2 15,-7 5-2-15,8-12-5 0,-6 5-4 16,10-5-5-16,-7 2-9 0,3 0-4 0,-1 0-6 0,-2 1 0 16,5-6-8-16,-5 5-4 0,-3 3-2 0,3 0-3 15,0 0-1-15,-5 7-2 0,7-25 3 0,0 13-1 16,-4 5 1-16,2 0 0 0,0-3 3 0,2 3-9 16,-5-1 4-16,-2 8-5 0,5-12-5 0,-5 12 1 15,8-12 6-15,-8 12-7 0,5-7-2 0,-5 7-1 16,7-10 0-16,-7 10-7 0,5-10 2 15,0 5 2-15,-5 5-3 0,9-7-2 0,-9 7-2 16,10-10 6-16,-7 5-1 0,-3 5-2 0,12-7 0 16,-7 2 1-16,-5 5 1 0,7-7-5 0,0 2 0 15,-7 5 6-15,8-7 2 0,-8 7 1 0,9-3 4 16,-9 3-1-16,10-2-2 0,-10 2 2 0,10-2-2 16,-10 2 5-16,0 0 5 0,15 0-2 0,-15 0 2 15,9 2 8-15,-1 0-7 0,-8-2 17 0,0 0-10 16,24 5 10-16,-24-5 3 0,22 10-5 0,-12-3 6 15,-10-7-16-15,17 10 4 0,-2 0 9 0,-3-1-12 16,0-1 1-16,0-1-14 0,3 0 0 0,-5 5-3 16,0-7 7-16,-1 5-4 0,-9-10-2 0,15 7 2 15,-8-2-3-15,1 0-26 0,-1 0-23 0,-2 0-34 16,-5-5-39-16,12 7-44 0,-12-7-39 0,12 10-45 16,-9-8-725-16,-3-2 320 0,0 0 214 0</inkml:trace>
  <inkml:trace contextRef="#ctx0" brushRef="#br0" timeOffset="16080.0025">4114 508 63 0,'0'0'97'0,"0"0"-2"0,-17 3 0 0,17-3 9 16,0 0 4-16,0 0 0 0,0 0-16 0,0 0-8 15,0 0 2-15,0 0-6 0,0 0-2 0,-8-22-6 16,8 22-4-16,0 0 2 0,0 0 0 0,3-24-3 15,-3 24-6-15,0 0-3 0,7-32-3 0,1 13-4 16,-1 6 3-16,3-4-8 0,-3 3-3 0,3-3-5 16,-3 2-2-16,0-2-9 0,1 5-4 0,4-2 2 15,-5-1-1-15,1 3 0 0,1-3-7 0,4 3-3 16,-1 2 5-16,-5-2-9 0,3 0 6 16,-3 2-9-16,-7 10 9 0,10-12-11 0,-10 12 7 15,5-12-4-15,-5 12 5 0,10-15 3 0,-10 15 3 0,0 0 4 16,0 0-1-16,12-7 0 0,-12 7-1 15,7-7 3-15,-7 7-3 0,0 0-2 0,0 0 0 0,0 0 4 16,0 0 5-16,0 0 6 0,0 0-2 16,12-5 3-16,-12 5 1 0,0 0 2 0,0 0-2 15,0 0 5-15,20 12-6 0,-20-12-2 0,7 7-7 16,-7-7 8-16,8 15-5 0,-8-15-3 0,7 12-6 16,-7-12-1-16,7 10-8 0,-7-10-14 0,10 12-26 15,-10-12-32-15,7 15-44 0,-7-15-38 0,13 7-55 16,-6 0-584-16,-7-7 262 0,12 12 172 0</inkml:trace>
  <inkml:trace contextRef="#ctx0" brushRef="#br0" timeOffset="704429.6561">2950 1147 17 0,'8'-14'30'0,"-8"14"3"16,0 0 9-16,6-7 3 0,-6 7-8 0,7-6 3 15,-7 6 3-15,0 0 3 0,0 0 5 0,0 0 3 16,8-10-11-16,-8 10 5 0,0 0 5 0,0 0-14 16,0 0 3-16,0 0 6 0,0 0 4 0,6-9-5 15,-6 9 12-15,0 0-7 0,0 0-1 0,0 0 0 16,0 0 13-16,0 0-6 0,0 0-6 16,0 0 5-16,0 0-3 0,0 0 1 0,0 0-7 0,0 0-7 15,0 0 5-15,0 0-8 0,0 0 2 0,0 0 2 16,0 0-10-16,0 0-9 0,0 0 3 0,0 0-1 15,0 0-8-15,0 0 9 0,0 0-6 16,0 0-2-16,0 0 4 0,0 0-12 0,0 0 0 16,-16 30 2-16,16-30-2 0,0 0 4 0,0 0-10 15,0 0 5-15,-5 8 0 0,5-8 3 0,0 0-3 0,0 0-8 16,0 0 8-16,0 0 5 0,-8 11-11 16,8-11 0-16,-4 8-6 0,4-8 3 0,0 0 2 15,-6 11-6-15,6-11 7 0,0 0 4 0,-4 16-6 16,4-16 2-16,-1 9 4 0,1-9-10 0,0 0 6 15,-4 15-5-15,4-15 2 0,-6 12 1 0,6-12 4 16,-2 11-4-16,2-11 6 0,-4 10 1 0,4-10-7 16,-4 11-2-16,4-11 3 0,0 0 9 0,-5 14-9 15,5-14 6-15,-4 9-2 0,4-9 1 0,0 0-2 16,-4 13 6-16,4-13-5 0,0 0-10 0,-4 12 9 16,4-12 2-16,-2 9-5 0,2-9-4 0,0 0 2 15,-4 16 6-15,4-16-6 0,0 0 6 0,-3 9 0 16,3-9-4-16,0 0-3 0,0 0 3 0,0 0 1 15,-2 14-4-15,2-14 5 0,0 0 5 0,0 0-5 16,0 0 1-16,-6 9 0 0,6-9 1 0,0 0 0 16,0 0-4-16,0 0 7 0,0 0-4 0,-6 10-1 15,6-10 0-15,0 0 2 0,0 0 0 0,0 0-6 16,0 0 2-16,0 0 1 0,0 0-1 0,0 0 1 16,0 0-2-16,-4 11-4 0,4-11 9 0,0 0-5 15,0 0-3-15,0 0 11 0,0 0-9 16,0 0 4-16,0 0 1 0,0 0-2 0,0 0 4 0,0 0 0 15,0 0 4-15,0 0-8 0,0 0 3 16,0 0-2-16,0 0 3 0,0 0-5 0,-3 10 8 16,3-10-5-16,0 0-6 0,0 0 2 0,0 0 5 0,0 0-3 15,0 0-4-15,0 0-3 0,0 0-7 16,0 0-13-16,0 0-15 0,0 0-23 0,0 0-19 16,0 0-31-16,0 0-37 0,0 0-445 0,0 0 198 15,0 0 132-15</inkml:trace>
  <inkml:trace contextRef="#ctx0" brushRef="#br0" timeOffset="706290.1496">2807 1089 72 0,'-4'-13'100'0,"4"13"-7"0,-4-7-1 0,4 7-12 16,0 0 11-16,0 0-12 0,-4-16 19 0,4 16-21 16,0 0 1-16,-6-11-14 0,6 11 0 0,0 0 2 15,-4-10-6-15,4 10 2 0,0 0 2 0,0 0 7 16,0 0 0-16,0 0-4 0,-7-7-2 0,7 7-10 16,0 0-9-16,0 0 0 0,0 0-2 15,0 0-7-15,0 0 4 0,-10 21-8 0,10-21 3 0,-4 19-5 16,3-10-6-16,1 3 0 0,1 3 7 0,-1 2 0 15,-3-2-1-15,-1 1-2 0,6 1 2 16,-4 2-3-16,2-4 2 0,2 0-3 0,-4 0 2 16,4-1-2-16,-2 1-3 0,0-4 2 0,0 1 1 15,0-3-1-15,0 1-3 0,0-1 0 0,2-1-1 16,-2 0-2-16,0-8 2 0,0 13-2 0,2-7-4 16,-2-6 1-16,1 9-2 0,-1-3 3 0,0-6-2 15,2 9-2-15,-2-9 0 0,2 10 0 0,-2-10-1 16,0 0-1-16,0 11 1 0,0-11 0 0,0 0-1 15,-2 10 0-15,2-10 2 0,2 6 2 0,-2-6 5 16,0 0 1-16,0 0 3 0,-4 7-1 0,4-7 3 16,0 0-4-16,0 0 2 0,0 0 2 0,0 0 1 15,0 0 6-15,0 0 5 0,0 0 0 0,0 0-2 16,0 0 10-16,0 0-7 0,0 0 3 0,0 0-6 16,0 0-8-16,0 0-2 0,0 0 4 0,0 0-7 15,0 0 0-15,0 0 0 0,4-30-16 0,-4 30 9 16,0 0-6-16,2-21 2 0,-2 21 0 0,4-23-3 15,-2 10-6-15,-2-1 4 0,2-1 3 16,2-2-5-16,5-4-6 0,-3 4 3 0,-2 2 8 16,2-1-9-16,-3 3 7 0,1 0-2 0,2-3-3 15,0 3-1-15,-1 2-5 0,3-3 10 0,-2 5-9 0,-2-3-1 16,1 5-5-16,-5 7 5 0,6-12 1 16,-2 7-2-16,-4 5-5 0,8-12 7 0,-8 12-5 15,3-11 10-15,1 7-8 0,-4 4 0 0,6-6 3 16,-6 6-2-16,6-2-1 0,-6 2 6 0,0 0-8 15,0 0 5-15,0 0 0 0,11 8 0 0,-11-8-6 0,0 0 4 16,4 6-2-16,-4-6 4 0,4 5-2 0,0 1 7 16,-4-6-7-16,4 10 1 0,-2-5 5 15,-1 3 2-15,1 0-2 0,0-1-6 0,2 1 1 16,-2 3 4-16,2 1-3 0,0-1 6 0,-2 2-9 16,3 1 0-16,-3-3-2 0,2 3 11 0,-2-1-8 15,0 0-1-15,0-1 7 0,-2-5 4 0,4 7-1 0,-4-5-6 16,3 1-5-16,-3-3 11 0,4 1-10 0,-4 0 10 15,2-3-4-15,0 3 0 0,-2-8-7 16,0 13 6-16,0-5 3 0,0-8-8 0,0 9 4 16,0-3 9-16,0-6-21 0,0 10 16 0,0-10-4 15,2 9 7-15,-2-9-4 0,0 8-6 0,0-8 7 16,2 7-1-16,-2-7-2 0,2 6 8 0,-2-6-10 16,0 0 7-16,4 8 2 0,-4-8 0 0,0 0-8 15,0 0 5-15,0 0 0 0,-2 9 2 0,2-9 0 16,0 0 0-16,0 0 1 0,0 0 8 0,0 0-8 15,-2 10 4-15,2-10-4 0,0 0 7 0,0 0 8 16,0 0 1-16,0 0-9 0,0 0 5 0,0 0-7 16,0 0-1-16,0 0-6 0,6-23 2 15,-6 23-4-15,0-13 4 0,2 3-7 0,-2 10 7 0,0-17 4 16,1 5-5-16,3-1-5 0,-2-2 2 0,-2-4-4 16,2 2 2-16,2 0 4 0,-4 1-10 15,2-1-1-15,0 0-2 0,2 2 3 0,-2 1-1 0,1-5 0 16,3 8 17-16,-4-4-6 0,4 1 2 0,-2 5-16 15,-1-3 5-15,1-1 2 0,0 0-1 16,-4 13 5-16,6-15-5 0,-2 9-5 0,-4 6 7 0,5-15-7 16,-5 15 4-16,4-12-1 0,-4 12 1 0,4-11-4 15,-4 11 8-15,6-10-10 0,-4 6-1 0,-2 4 2 16,0 0 9-16,4-9-2 0,-4 9 6 0,0 0-8 16,0 0-5-16,9-8 1 0,-9 8-6 15,4-2 11-15,-4 2-8 0,0 0-5 0,0 0 10 16,11 6 4-16,-7-4 2 0,0 2-9 0,-4-4 6 0,6 9-5 15,-2-3 7-15,1-2-3 0,1 7-5 0,0-1 9 16,0-3 1-16,-1 3-12 0,-1 1 8 0,4-1 1 16,-4-1 1-16,0 3-4 0,1-1 3 15,1-3-5-15,-2-1 10 0,0 7-2 0,-1-3 2 16,3 1-5-16,-2 1 0 0,2-2 0 0,-4-1 1 16,0-1-5-16,1 5-1 0,-1-5 14 0,2 1-11 15,-2-3 8-15,-2 1 3 0,2 2-10 0,2 1 0 16,-2-1 4-16,0-1 1 0,-2 1-6 0,4 1 2 15,-3-1-2-15,-1-10 8 0,4 17-4 0,0-6 1 16,-4-1 1-16,0-10-2 0,2 13 0 0,-2-13-4 16,0 13 3-16,2-7-15 0,-2-6-8 0,2 13-26 15,-2-13-33-15,-2 10-29 0,2-10-36 0,0 0-26 16,0 13-39-16,0-13-40 0,0 6-605 0,0-6 285 16,0 0 190-16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38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19-8 85 0,'0'0'121'0,"0"0"-10"0,0 0-9 0,-7-15-1 0,7 15-15 16,0 0-5-16,0 0 3 0,0 0-7 0,0 0-5 15,-12-10-5-15,12 10-4 0,0 0-12 0,0 0 3 16,0 0-7-16,0 0 7 0,0 0-4 0,0 0-1 16,0 0-18-16,0 0 9 0,0 0-4 0,0 0 2 15,0 0-5-15,0 0-7 16,0 0 2-16,0 0-2 0,0 0 3 15,0 0-8-15,0 0 1 0,0 0-2 0,-3 44 5 0,3-44-10 16,3 20-1-16,-3-20 8 0,0 24 2 0,2-5-9 16,1-2 9-16,-1 3 7 0,1 2-2 0,-3-3-3 15,4 5 1-15,-4 1-1 0,3 11-5 0,2-2 4 16,-3 5 0-16,1 0-4 0,-3 0 0 0,0-3 0 16,0 6 1-16,2 1-2 0,-2 4-3 0,3-4 1 0,1 30-2 15,1-2 1-15,-2-13-2 0,-3-7 0 0,7 17 3 16,-2 0-6-16,0-14 6 0,0-6 0 0,0-2-3 15,4 18 1-15,-1 4-3 0,-1 0 1 0,-4-12 1 16,4-13 0-16,-2 25-2 0,7 3 0 0,-10-13 1 16,3 5 20-16,0 8 7 0,0-3-4 0,-3-12 2 15,1 12-8-15,-1-10-1 0,1 13-2 0,-1 2-2 0,1-1-5 0,-3-6 2 16,2-8-4-16,-2-7 1 0,0-2-6 16,10 19 3-16,-8-12-4 0,6 14-3 0,-1-1 6 15,-2-4-8-15,2 3 2 0,-4 3 0 0,-1-1-2 16,1-2-2-16,-1-9 0 0,0 6 0 0,3 1 0 0,0-15 15 15,3-7 4-15,-4-3-6 0,-1 0 2 16,-1 0-4-16,1-2 6 16,-3 0-4-16,5 3-1 0,-3-1 1 0,1-2-6 15,1 5 21-15,1-1-1 0,0 23 4 0,0-15-5 16,-5 0-12-16,3-10 4 0,-1 27-5 0,-2-14 5 16,0-3 0-16,0-5-8 0,-2 24 2 0,2-11 0 15,0-8-3-15,0-5-7 0,0 3 6 0,4 14-3 16,-4 0 5-16,-2-14-5 0,7 19-3 0,-3-12 1 15,1-8 4-15,-3-2-4 0,-3-4 1 0,6-1-5 0,-1 3 6 0,-2 2 5 16,3-2-2-16,-1 2-4 0,-4-2-1 0,4 31 1 16,1-27 14-16,-3 4-1 0,0-11-5 0,0 7-9 15,7 21 1-15,-5-16 3 0,-2-7-5 16,0-5 12-16,3-2-9 0,-3 0 8 0,0 7 1 0,0-9-7 16,2 7-8-16,1-1 13 0,4 23-1 0,-7-10-16 15,2-12 11 1,-2 2-4-16,0-2 2 0,0 24 9 0,5-13-4 15,-5-11-8-15,3 0 11 0,-3 2-1 0,0 3-2 16,2-5 6-16,-2-1-5 0,3 3-12 0,6 20 3 16,-11-10 14-16,2-10-4 0,-3-5-6 15,6 1-3-15,-6 4 3 0,6 0 3 0,-3-2-18 16,2 2 14-16,-2-2-1 0,3 4-4 0,-3-6 3 16,0-3-3-16,2 2-1 0,-2 0 3 0,3-2 1 0,-3 2-3 0,0-2-2 15,2 3-4-15,1-3 10 0,-3 4-1 0,0-1-2 16,2-1-4-16,-2 0 1 0,0 1 1 0,0 4 11 15,2-5-19-15,-2 5 18 0,0-2-2 0,0 5-11 16,-2-13 17-16,0 10-2 0,2-7-14 0,2 34-1 16,-4-24 9-16,-1-6-4 0,1-4-6 0,-1 3 16 15,3 1-3-15,-2-1-13 16,-3 6 2-16,0-7-7 0,0 23 8 0,-2-11 1 16,2-9 4-16,0-5-8 0,3 2 3 0,-1 3-2 15,-4-3-17-15,4 5-16 0,-1-7-5 0,-1 3-20 16,-3-13-2-16,3 5-16 0,1 0-26 0,-1-10-37 15,0-2-41-15,2-3-35 0,1-9-43 0,2-10-798 16,0 0 351-16,0 0 234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39.5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297 61 27 0,'0'0'74'0,"-8"-22"6"0,8 22-3 0,-9-15 2 15,9 15-12-15,-10-9 5 0,10 9-19 0,-12-8 4 16,12 8-3-16,-15-5 18 0,15 5-10 0,0 0 2 15,-27 8-3-15,27-8 3 0,-22 12 2 0,10-2-8 16,0-1 2-16,-1 3 8 0,4 3 1 16,-11 4-6-16,5-2-7 0,3 0 2 0,0 5-12 15,0 0 0-15,2-5 3 0,0 0-12 0,-2-2-5 16,5-1-2-16,-1-1-2 16,8-13 1-16,-9 17 7 0,9-17-3 0,-10 12 1 15,10-12 4-15,-5 12-3 0,5-12 0 0,-7 10-1 16,7-10-8-16,0 0 0 0,0 0 3 0,0 0-5 0,0 0-1 0,2-49-3 0,3 25 0 15,0 2 0-15,0 0 8 0,0-2 6 0,4-1 4 16,-1 1 4-16,-3 5 2 0,0 4 8 0,-3 0 2 16,-2 15-1-16,7-21-6 0,-7 21-4 0,3-15-1 0,-3 15-4 15,0 0-5-15,5-17 2 0,-5 17-9 32,0 0 0-32,0 0 0 0,0 0-4 0,0 0-1 15,0 0-5-15,19 44 1 0,-14-27-3 0,2 5-2 0,6 4 5 0,-4-6-6 16,4 9 2-16,4 0-6 0,-3-2-1 0,3 0 4 15,3-3 2-15,14 15-15 0,3-3-55 0,-1 1-55 16,4-6-69-16,-9-9-710 0,1-2 298 0,-3-1 198 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2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96 87 0,'3'-17'113'15,"-3"17"-4"-15,5-17-6 0,-5 17 7 0,2-12-15 16,-2 12 9-16,0 0-11 0,0-17-3 0,0 17-6 16,0 0-1-16,5-17-12 0,-5 17 2 0,0 0-8 15,0 0 2-15,0 0 3 0,0-17-4 0,0 17-5 16,0 0 1-16,0 0-12 0,0 0-3 0,0 0-7 0,0 0-4 15,0 0 0-15,0 0-6 0,0 0 3 0,0 0-1 16,0 0-9-16,-7 56 5 0,4-22 9 16,3 5 2-16,-2 5-4 0,-3 4 4 0,2 25-6 15,-4 2 11-15,5 3 7 0,2 7-2 0,2 0-10 0,3 15 5 16,-5-5-2-16,2 2-5 0,8 97-2 0,-15-14-4 16,3-63-9-1,4-8 14-15,11-21 0 0,-11 11 9 0,8 74 2 16,-5-32-8-16,2-29 5 0,-2-15-5 0,0 95 3 15,-3-61 3-15,5-26-6 0,-2-13 7 0,-5 0-7 16,5 6 0-16,-5 89-10 0,-7-44-14 0,9-31 25 16,-2-15 9-16,-7-7-11 0,2 5-8 0,3 87-1 15,-1-56 0-15,8-23 3 0,-10-14-11 0,5-1 0 16,-7 2 7-16,7-3 3 0,-2 3 3 0,-1-2-5 0,-2 2 7 0,-2 2-10 16,4-4-3-16,6 11 8 0,-1-4-2 0,-2-3 9 15,-2 1-14-15,2-3-4 0,-3 2-9 0,6-2 20 16,-3 0-6-16,2 2 14 0,-2-4-11 15,3-13 4-15,-3 10-4 0,0-10-2 0,2 6-14 16,-4 4 16-16,7-12-9 0,-5 7-10 0,2 0 6 0,-2-2-6 16,0-3 9-1,5 8-2-15,-3-1 6 0,3 1-4 0,-7 2 7 16,9-5-6-16,-7 3 6 0,0-8-11 0,3 3 11 16,-3 7-3-16,0-2 5 0,4-3-16 0,-4 0 8 15,0-2-2-15,0 2 17 0,0-10 0 0,0 6 2 16,0-1 6-16,3-21-3 0,-6 16 3 0,8 3-17 15,0-5 10-15,-7 0-15 0,2-7 12 0,5 2-14 16,-5-5 1-16,2-9-3 0,-2-5 10 0,5 2-9 0,-3-5-6 0,1 27-3 16,2-14 6-16,-3-8-1 0,1-10-1 0,-1 8-6 15,3-5 8-15,-3-3-2 0,3-2-2 0,-5-4-16 16,-2-4-21-16,-1-4-19 0,3-5-11 0,3 0-29 16,-3 3-33-16,0-6-46 0,0-14-55 15,0 0-66-15,0 0-66 0,0 0-821 0,0 0 391 0,-44-94 260 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5.6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45 457 46 0,'0'0'145'0,"-14"-3"-11"0,14 3 10 0,-15 0-6 0,15 0-1 0,-7-7-5 16,7 7-11-16,0 0 1 0,0 0-16 0,-10-2-4 15,10 2-1-15,0 0 0 0,0 0-2 0,0 0-5 16,0 0-3-16,0 0 0 0,0 0-3 0,0 0-3 16,0 0-6-16,32-5-3 0,-13 5 4 0,3 2 2 15,0-2-9-15,0 0 7 0,17-2-8 16,-5-1-5-16,5-2-4 15,1 5-5-15,3 0-1 0,-1 0-2 0,4-2 1 16,20-3-8-16,3 0-7 0,-18 3-8 0,-2 2 4 16,-5 0 4-16,27-5-8 0,-15 5-6 0,12-2 6 15,-2-6-4-15,0 1-2 0,-12 7-13 0,-8 0 8 16,-2 0-2-16,3 2-9 0,24-2 5 0,-18-4 1 16,13 16-12-16,-9-12 10 0,9 5-1 0,-10-5 3 15,-5 0 5-15,15 4 7 0,5 1 2 0,-13-7-1 0,16 9-6 0,-6-14 5 16,-14 7-10-16,17-3 0 0,-3 8-1 0,-17 0 2 15,18-2-4-15,4 1 3 0,-14-4-15 16,12 3 4-16,-1-1-12 0,4 1 21 0,-1-3-9 16,3-5 0-16,-1 2 7 0,-4 3-6 0,5-2-9 15,0 0 5-15,4-1 8 0,-1 1-16 0,-6-1 13 16,7-2-6-16,-1-2-10 16,-1 2 7-16,-5 5 4 0,3-7-5 0,2 2 0 15,0 0 7-15,-2 3-2 0,2-3 2 16,8-5-4-16,-8 8 1 0,5-5 10 0,-3-1-12 15,-4-4 0-15,-5 10 0 0,17-3-13 0,-12 5 18 0,2-10-4 16,0 3 4-16,5 4 3 0,-2 1-4 0,-1-1 3 16,3-4-5-16,-2 0-1 0,-3 2 7 0,3 0-4 15,-1 3 2-15,-1-3-4 0,-1 0 0 0,5 3 1 0,2-8 4 16,-4 10-4-16,2-7-5 0,5-1 8 0,-5 3-8 16,0 1-4-16,3-1 0 0,-6 2 18 0,-2-6-14 15,3-1-5-15,-3 10 17 0,3-7-6 0,-10-1-8 16,4 3 13-16,6-7-8 0,2 10-1 0,-5-1 13 15,-2 1-15-15,5 0-1 0,-3-1 4 0,0-4 4 16,0 0-10-16,-2-3 0 0,-3 5 5 0,5 0 3 0,0 3-20 16,-2-1 9-16,2 8 14 0,-2-7 2 0,2-1-7 15,-9 1 1-15,1-1 6 0,4 3-23 0,-21 5 18 16,21-2-7-16,-6 2 10 0,-9-3-20 0,7-4 9 16,5-11 3-16,-10 6 1 0,-8 7-11 0,-1 0 1 15,28 5 11-15,-19-5 10 0,5 5-4 0,0 0-9 16,-7-8-2-16,-10 8 6 15,22 0-11-15,4-3 9 0,-6 3-2 0,-1-2 6 16,1 2-9-16,-11-3 11 0,11-2-4 0,-1-2 4 16,-12 2-1-16,15 0-8 0,-15 2 13 0,18-2-6 15,-23 0-6-15,-2 2 4 0,-3-2-6 0,25 0 4 16,-3-4-12-16,1 4 2 0,-16 2 24 16,1-2-12-16,17 2-7 0,5 6 4 0,-20-8 1 15,-10-8-14-15,25 11 11 0,-10-3 12 0,15 2-9 0,-5-2-11 0,-5 8 23 16,2-8-5-16,-14 4 1 0,0-4-8 0,19 8-2 15,-19-6 1-15,29 5 5 0,-17 3-11 0,-10-7-2 16,12-1 8-16,1 0-8 0,-1 6 12 0,5-1 0 16,-16-7-4-16,-6 0 1 0,-5 0 1 0,28 0 4 15,1 0-4-15,-11 7-10 0,-10-7 16 0,-5-2-12 16,-5 2 7-16,-5 5-6 16,5-5 4-16,2 2 4 0,-2-2-10 0,24 0 1 15,-14-2 3-15,-10 7-6 0,-5-3 5 0,0-2-6 16,3-2 6-16,-8 6 6 0,12-6-12 0,-9 7 3 15,-3-3 15-15,3 1 10 0,-3 2-11 16,-2-3 3-16,-15 0-18 0,2 3 5 0,3-5 1 16,-7 3 2-16,-15-3 0 0,29 2 3 0,-14-2-1 15,-15 0 0-15,15 3 17 0,4-6-7 0,-19 3 8 0,17 3-3 0,-17-3 4 16,0 0 12-16,0 0-7 0,0 0 0 16,0 0-9-16,0 0-2 0,0 0 2 0,0 0 8 0,0 0-15 15,-26-37-2-15,4 20-1 0,-3 3-5 0,-16-16-6 16,6 9 9-16,11 6-6 0,2-7 6 0,0 5 2 15,7 2-9-15,-2 3 11 0,5 0 1 0,-3 0-19 16,3 5 22-16,0-3-19 0,2 3 8 0,10 7-16 0,-12-10 4 0,12 10-1 16,-10-12 1-16,10 12 2 0,0 0 6 0,0 0 0 15,0 0 4-15,0 0-16 0,0 0 8 16,39 0-10-16,-39 0 25 0,49 17-8 0,-22-15-4 16,2 8-11-16,25 12 5 0,-12-5 14 0,14-3-6 15,-7-1-3-15,-13-4-6 0,-9 3 11 0,2 1 5 16,-2 1-7-16,-5-4-2 15,10 2 12-15,-12 0-3 0,-1-4-4 0,-9-1-1 16,0 0 6-16,4 0 21 0,-9 1 14 0,-5-8 15 16,15 22-6-16,-15-13 3 0,0-9-10 0,-7 27 0 15,-3-12-6-15,2 4-10 0,-26 20 1 0,10-7 0 16,-20 9-4-16,2-5-23 0,-16 8-31 0,4 0-20 16,-5-3-50-16,6 0-52 0,-4 3-75 0,-1 0-94 15,2 2-1042-15,7 3 454 0,-7-6 302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8.8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70 122 30 0,'0'0'128'0,"-12"-10"-1"16,12 10 3-16,-13-10-6 0,13 10-6 16,0 0 1-16,-14-7-15 0,14 7-12 0,0 0 0 15,0 0 2 1,0 0-2-16,-25 20-12 0,25-20 2 0,-5 17-15 0,5-17 5 15,3 21-13-15,-3-21 1 0,0 22-9 0,5-7 1 16,0 2-5-16,2 0-7 0,3-2-3 0,-1-3-1 16,1 0-7-16,0-2 0 0,5 2 0 15,2-5-1-15,-10-2-4 0,-7-5 0 0,27-3-7 16,-8-4 2-16,-1-3-1 0,-4-2-5 0,8-5 2 16,0 0 1-16,0-5-4 0,-7 0-9 0,-5 3 13 0,4-5-2 15,-4 2 17-15,-5 2 4 0,-3 1 9 0,-2 4 8 16,-2 1 15-16,2 4-1 0,0 10 2 0,0 0-4 15,-15-29 10-15,3 22-7 0,12 7-7 0,-22-8-3 16,10 8 5-16,12 0-16 0,-34 5 1 0,19 0-6 16,-5 0-5-16,-4 7-5 0,12-2-15 0,-8 0 6 15,8-1-11-15,-3-1-21 16,6 1-30-16,1 1-40 0,8-10-44 0,-9 12-67 16,9-12-66-16,-3 17-589 0,3-17 282 0,0 0 188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9.4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6138-6585 279 0,'0'0'248'16,"0"0"-38"-16,-5 10-32 0,5-10-29 0,0 0-27 15,0 0-29-15,0 0-44 0,0 0-30 0,0 24-32 16,2-21-40-16,8 1-44 0,-10-4-299 0,22 10 132 16,-7-10 88-16</inkml:trace>
  <inkml:trace contextRef="#ctx0" brushRef="#br0" timeOffset="-362.9179">6175-4998 93 0,'0'0'291'15,"-15"-7"-62"-15,15 7-56 0,-15-7-51 0,15 7-40 16,0 0-30-16,-19-3-29 0,19 3-30 0,0 0-28 16,-8-5-41-16,8 5-241 0,0 0 107 0,0 0 70 0</inkml:trace>
  <inkml:trace contextRef="#ctx0" brushRef="#br0" timeOffset="-720.6836">5710-4762 51 0,'10'19'112'0,"-2"8"-43"16,1-3-61-16,1-7-88 0,0 0 26 0,0 0 18 15</inkml:trace>
  <inkml:trace contextRef="#ctx0" brushRef="#br0" timeOffset="7247.4624">5837-5452 2652 0,'-41'29'-6'0,"9"-12"-33"0,-12 12-44 15,12-12-63-15,6 0-42 0,6 0-22 0,-2 0-24 0,10-2-348 16,0-1 194-16,4-6 128 0</inkml:trace>
  <inkml:trace contextRef="#ctx0" brushRef="#br0" timeOffset="9952.785">5713-4954 2418 0,'10'2'41'16,"-1"-2"-18"-1,-9 0-5-15,15 0-17 0,-15 0-51 0,0 0-21 16,20 0-15-16,-20 0-6 0,17 0 16 0,-17 0-9 15,24-7-12-15,-2 2-32 0,10-7-46 16,0-5-373-16,16-12 184 0,9-8 120 0</inkml:trace>
  <inkml:trace contextRef="#ctx0" brushRef="#br0" timeOffset="7463.8993">5781-4845 2610 0,'-7'37'-2'0,"-8"-3"13"0,-2-3-17 0,3 1-65 15,-6-3-52-15,8-7-13 0,-5 7-15 16,4-5-6-16,4-2-10 0,1-2-437 0,1-3 202 0,2-3 134 0</inkml:trace>
  <inkml:trace contextRef="#ctx0" brushRef="#br0" timeOffset="-547.6464">6387-4108 146 0,'3'19'127'0,"-1"-4"-52"0,-2-15-23 0,0 19-49 0,0-19-138 0,0 0 45 16,0 15 30-16</inkml:trace>
  <inkml:trace contextRef="#ctx0" brushRef="#br0" timeOffset="-162.5954">5991-5931 2611 0,'0'0'60'16,"-19"-15"-10"-16,11 10-14 0,8 5-11 0,-19-9-11 0,19 9-5 0,-17-5-6 0,17 5-8 15,-12-10-2-15,12 10-2 0,-13-7-8 0,13 7-15 16,0 0-23-16,-14-7-36 0,14 7-19 0,0 0-30 15,0 0-31-15,-8-10-40 0,8 10-443 0,0 0 218 16,0 0 146-16</inkml:trace>
  <inkml:trace contextRef="#ctx0" brushRef="#br0" timeOffset="-1232.9864">5342-3243 27 0,'9'12'156'0,"-9"-12"-1"15,8 12-28-15,-8-12-13 16,5 10-24-16,-5-10-23 0,0 0-21 0,0 0-49 16,0 0-59-16,0 0-177 0,0 0 79 0,0 0 54 15</inkml:trace>
  <inkml:trace contextRef="#ctx0" brushRef="#br0" timeOffset="9769.4552">5129-4116 3017 0,'7'-2'27'16,"-7"2"-1"-16,8-5-17 0,-8 5-28 15,7-7-45-15,-7 7-30 0,0 0-29 0,0 0-23 0,10-12-13 0,-10 12-32 16,0 0-12 0,14-8-491-16,-14 8 232 0,22-12 154 0</inkml:trace>
  <inkml:trace contextRef="#ctx0" brushRef="#br0" timeOffset="-874.7373">4726-5615 224 0,'0'0'222'0,"0"0"-28"0,0 0-26 0,-12-5-16 16,12 5-21-16,0 0-24 0,0 0-32 0,0 0-31 15,0 0-19-15,0 0-33 0,0 0-45 0,0 0-45 16,19 41-297-16,-14-33 131 0,10 1 88 0</inkml:trace>
  <inkml:trace contextRef="#ctx0" brushRef="#br0" timeOffset="-2134.1077">4777-3683 15 0,'0'0'4'0,"10"12"-11"0,-10-12 3 16,7 7 0-16</inkml:trace>
  <inkml:trace contextRef="#ctx0" brushRef="#br0" timeOffset="-1402.3817">4958-3484 73 0,'10'15'124'0,"-5"-5"-13"0,4 4-46 16,-4-11-15-16,3 6-16 0,-3-1-28 0,7 1-42 16,-12-9-107-16,22 10 47 0,-12-5 32 0</inkml:trace>
  <inkml:trace contextRef="#ctx0" brushRef="#br0" timeOffset="-2883.448">4281-3326 1612 0,'10'29'54'0,"-3"-9"-23"0,-7-3-18 0,5 0-6 16,0-5-50-16,0 0-31 0,-5-12-15 0,5 22-17 15,-3-12-7-15,8 2-319 0,-7 0 144 16,-3-12 96-16</inkml:trace>
  <inkml:trace contextRef="#ctx0" brushRef="#br0" timeOffset="9404.415">4352-3413 104 0,'-5'26'70'0,"3"4"-64"0,-1-13-66 0,6 0 20 16,-3-17 12-16</inkml:trace>
  <inkml:trace contextRef="#ctx0" brushRef="#br0" timeOffset="9621.3922">4770-3321 2735 0,'2'22'15'16,"-11"0"4"-16,-1-3-15 0,-2-4-36 0,4-1-58 15,-2-4-54-15,10-10-32 0,-9 20-20 0,4-11-517 16,0-6 239-16,5-3 158 0</inkml:trace>
  <inkml:trace contextRef="#ctx0" brushRef="#br0" timeOffset="7695.6092">3820-2988 1479 0,'-30'29'18'0,"3"-2"-2"15,5-8-40-15,0-2 3 0,-2 0-15 0,4 0-11 0,-2 0-8 16,5-4-8-16,5-1-14 0,0-5-7 0,5-2 14 0,7-5 2 15,-13 5-13-15,13-5-6 0,0 0-181 0,0 0 90 16,0 0 60-16</inkml:trace>
  <inkml:trace contextRef="#ctx0" brushRef="#br0" timeOffset="-2702.5304">4294-2614 62 0,'-3'15'20'0,"1"-3"-48"0,2-5 10 0,0-7 6 15</inkml:trace>
  <inkml:trace contextRef="#ctx0" brushRef="#br0" timeOffset="-1063.857">4963-4504 85 0,'-10'-10'221'0,"10"10"-53"0,-10-15-33 15,10 15-37-15,-12-12-23 0,12 12-28 0,0 0-25 16,-12-22-33-16,9 12-31 0,3 10-224 15,-4-29 88-15,1 12 60 0</inkml:trace>
  <inkml:trace contextRef="#ctx0" brushRef="#br0" timeOffset="-1934.2072">4408-4643 93 0,'-14'-19'137'0,"9"11"-30"16,5 8-33-16,-10-9-28 0,10 9-14 0,-12-10-22 15,12 10-6-15,0 0-34 0,-12-10-129 0,12 10 53 16,0 0 36-16</inkml:trace>
  <inkml:trace contextRef="#ctx0" brushRef="#br0" timeOffset="-3451.0885">4074-2502 60 0,'2'5'9'0,"-2"-5"-32"0,0 0 7 0,0 0 6 0</inkml:trace>
  <inkml:trace contextRef="#ctx0" brushRef="#br0" timeOffset="-2289.918">3947-5044 63 0,'0'0'176'0,"5"-12"-27"0,-5 12-6 16,0 0-19-16,0 0-24 0,0 0-18 15,0 0-34-15,0 0-17 0,0 0-24 0,0 0-41 16,0 0-25-16,0 0-219 0,31 19 94 0,-16-14 60 16</inkml:trace>
  <inkml:trace contextRef="#ctx0" brushRef="#br0" timeOffset="7904.9117">3106-2699 2403 0,'-22'27'17'0,"-9"9"-22"15,-6 1-7-15,10-10-46 0,3-1-43 16,4-4-19-16,0 5-4 0,3 0 19 0,5-10-6 16,5 0-27-16,-3-5-9 0,8-5-354 15,2-7 167-15,0 0 112 0</inkml:trace>
  <inkml:trace contextRef="#ctx0" brushRef="#br0" timeOffset="-4636.829">3065-2498 170 0,'0'0'169'0,"0"0"-53"0,-5 22-43 0,5-22-42 16,0 0-20-16,0 0-19 0,0 0-5 0,0 0-6 0,0 0-25 0,0 0-118 15,0 0 54-15,0 0 36 0</inkml:trace>
  <inkml:trace contextRef="#ctx0" brushRef="#br0" timeOffset="-5068.5214">2518-3006 2819 0,'9'-10'66'0,"-1"1"-62"0,-6 1 12 0,3 1-21 16,0 2-53-16,-5 5-32 0,0 0-21 0,12-14-3 15,-12 14-6-15,0 0-7 0,7-10-1 0,-7 10-3 16,0 0-8-16,8-7-6 0,-8 7-5 0,5-3-379 15,-5 3 175-15,0 0 118 0</inkml:trace>
  <inkml:trace contextRef="#ctx0" brushRef="#br0" timeOffset="-3820.1146">3258-3064 2897 0,'12'-3'-23'0,"-12"3"23"0,19-5 1 0,-11 1-29 16,-8 4-50-16,0 0-65 0,0 0-17 0,19-3-17 15,-19 3 14-15,0 0-4 0,22 3-13 0,-22-3-413 16,13 7 197-16,-13-7 132 0</inkml:trace>
  <inkml:trace contextRef="#ctx0" brushRef="#br0" timeOffset="-3050.7702">3671-4441 2223 0,'0'-12'21'0,"-3"-1"-22"0,3 13 6 0,-5-17-1 0,5 17-16 15,0 0-22-15,-2-19-17 0,2 19-10 0,0 0 2 16,-8-10-8-16,8 10-44 0,0 0 25 0,0 0-13 15,0 0-21-15,0 0-18 0,0 0-334 0,0 0 158 16,0 0 104-16</inkml:trace>
  <inkml:trace contextRef="#ctx0" brushRef="#br0" timeOffset="-2465.9171">3805-4303 2615 0,'-2'-12'16'0,"2"-5"-3"0,-5 7-1 0,2-4-11 0,3 14-29 16,0 0-37-16,-2-22-17 0,2 22-18 0,0 0 21 15,0 0-10-15,0-20-2 0,0 20 7 16,0 0 2-16,0 0-27 0,0 0-7 0,7-7-14 16,-2 5-8-16,-5 2-350 0,0 0 162 0,0 0 108 15</inkml:trace>
  <inkml:trace contextRef="#ctx0" brushRef="#br0" timeOffset="-3620.1693">3231-3389 2244 0,'-7'-10'4'0,"-1"8"-3"16,8 2-2-16,-12-5 5 0,5 0-20 0,7 5-26 0,0 0-24 16,-15-10-21-16,15 10-4 0,-7-2-2 0,7 2 3 15,0 0 2-15,-8-5-7 0,8 5-10 16,0 0-27-16,0 0-317 0,0 0 149 0,0 0 100 16</inkml:trace>
  <inkml:trace contextRef="#ctx0" brushRef="#br0" timeOffset="-4436.565">2759-4016 207 0,'-5'-12'215'0,"5"12"-52"0,0 0-30 16,0 0-32-16,0 0-33 0,0 0-4 0,0 0-21 15,-2-24-19 1,2 24-2-16,0 0-19 0,0 0-11 0,0-8-32 15,0 8-35-15,0 0-233 0,0 0 104 0,0 0 68 16</inkml:trace>
  <inkml:trace contextRef="#ctx0" brushRef="#br0" timeOffset="-4004.2497">2962-1934 48 0,'12'14'167'0,"-12"-14"-56"16,13 10-31-16,-13-10-32 0,12 12-19 0,-7-4-10 16,-5-8-8-16,9 12-5 0,-9-12 7 0,8 9-10 15,-1-4-2-15,-7-5-29 0,0 0-142 0,0 0 56 16,0 0 38-16</inkml:trace>
  <inkml:trace contextRef="#ctx0" brushRef="#br0" timeOffset="-4836.8674">2994-2063 68 0,'2'19'124'0,"-2"-19"-8"0,0 17-21 0,0-17-10 16,3 13-10-16,-3-13-2 0,0 0-4 0,2 17-9 16,1-15-38-16,-3-2-18 0,0 0-38 0,0 0-219 15,0 0 85-15,0 0 56 0</inkml:trace>
  <inkml:trace contextRef="#ctx0" brushRef="#br0" timeOffset="-4205.3026">2659-2141 95 0,'-2'25'101'0,"-1"-16"-16"16,3-9-10-16,-2 20-15 0,2-20-8 0,0 0 9 16,2 17-20-16,-2-17-39 0,8 5-30 15,-8-5-154-15,0 0 60 0,0 0 42 0</inkml:trace>
  <inkml:trace contextRef="#ctx0" brushRef="#br0" timeOffset="-3235.3454">3800-3532 155 0,'-12'-15'177'0,"12"15"-41"0,-10-15-28 15,10 15-27-15,-7-9-11 0,7 9-32 0,0 0-11 0,-10-12-32 0,8 7-21 16,2 5-21-16,-3-10-191 0,3 10 78 16,0 0 54-16</inkml:trace>
  <inkml:trace contextRef="#ctx0" brushRef="#br0" timeOffset="9216.675">3275-3853 2201 0,'24'-3'71'0,"-2"8"-32"0,-5 0-34 0,-2-2-63 16,-5 4-28-1,2-2-14-15,3 2 20 0,-6 3-25 0,4-5-3 16,-1-3-20-16,3 5-24 0,6-4-349 0,-6-3 167 0,10-5 112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9.8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 91 9 0,'0'0'142'16,"0"0"-5"-16,0 0 9 0,0 0-1 0,0-20-13 16,0 20-2-16,0 0-2 0,0 0 0 0,0 0-9 15,0 0 1-15,-3-26-6 0,3 26 1 0,0 0-9 16,0 0 0-16,0 0-8 0,-4-15-1 0,4 15-5 16,0 0-1-16,0 0-6 0,0 0 1 0,0 0-7 15,0 0 2-15,0 0-7 16,0 0-6-16,0 0-2 0,0 0-4 0,-15 49 2 15,10-32-10-15,3 2 8 0,-1-2-14 16,3-17 2-16,5 32-2 0,-3-13-11 0,1 0 1 16,4-6-4-16,1 1-6 0,1 1-1 0,6-3-5 15,0-5-3-15,-3-2-4 0,7-5 8 0,1 3-5 0,2-6-6 16,-5 1 0-16,3-6 8 0,9-1-7 0,-2-6-2 16,2 3-3-16,-2-5 5 0,-8 7 2 0,3-4-3 0,-9 1 2 15,1-1 5-15,-4-1 4 0,-7 1-1 0,-3 14 12 16,-5-27-15-16,0 10 12 0,0 2 10 0,-7-2-18 15,-1 5 4-15,-4 5 8 0,0 0-4 0,0 2 1 16,2 0-3-16,-7 0 3 0,0 0 0 0,5 5-7 16,0 0-22-16,17 0-1 0,-27-5-9 0,27 5-29 15,-17 5-32-15,0-2-41 16,17-3-53-16,-19 9-61 0,19-9-84 0,-8 8-700 16,8-8 335-16,0 0 224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5.4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11603-10709 11 0,'0'0'153'15,"0"0"-10"-15,17 14-20 0,-10-11-18 0,-7-3-18 16,0 0-38-16,22 7-14 0,-12-4-38 0,-10-3-51 15,19 2-163-15,-19-2 73 0,20 2 48 0</inkml:trace>
  <inkml:trace contextRef="#ctx0" brushRef="#br0" timeOffset="169.0084">12182-10320 4 0,'-3'24'232'0,"1"-5"-30"0,-1 6-20 0,-2-6-37 0,1 6-27 16,4-4-53-16,-3 4-42 0,3-3-47 16,-2-1-55-1,-1-4-211-15,6-4 96 0,-8 6 66 0</inkml:trace>
  <inkml:trace contextRef="#ctx0" brushRef="#br0" timeOffset="-194.6667">11134-10532 127 0,'0'0'203'0,"0"0"-18"0,-22 3-21 0,22-3-19 0,0 0-26 0,0 0-33 16,0 0-37-16,0 0-35 0,-22 2-22 15,22-2-16-15,0 0-24 0,0 0-22 0,0 0-244 16,0 0 104-16,0 0 70 0</inkml:trace>
  <inkml:trace contextRef="#ctx0" brushRef="#br0" timeOffset="-363.601">11229-10315 39 0,'-15'-8'204'0,"3"3"-21"0,-7 1-20 16,4-1-12-16,0 2-22 0,15 3-24 0,-22-7-12 0,22 7-22 15,0 0-11-15,0 0-18 0,-19-7-11 0,19 7-21 16,0 0-18-16,-10-5-23 0,10 5-17 0,0 0-24 15,0 0-33-15,0 0-234 0,0 0 113 0,0 0 74 16</inkml:trace>
  <inkml:trace contextRef="#ctx0" brushRef="#br0" timeOffset="-563.8339">11801-9516 177 0,'0'0'201'0,"4"15"-20"0,-4-15-19 16,8 7-23-16,-8-7-18 0,0 0-32 0,0 0-29 16,10 10-36-16,-10-10-23 15,0 0-15-15,0 0 1 0,2 2-69 16,-2-2-268-16,0 0 118 0,0 0 76 0</inkml:trace>
  <inkml:trace contextRef="#ctx0" brushRef="#br0" timeOffset="-763.9037">11537-9632 211 0,'5'7'262'0,"0"-2"-36"0,-5-5-38 15,7 12-42-15,-2-7-47 0,-5-5-43 0,0 0-36 16,12 17-46-16,-10-12-44 0,6-1-302 0,-8-4 124 15,0 0 84-15</inkml:trace>
  <inkml:trace contextRef="#ctx0" brushRef="#br0" timeOffset="-933.0575">11121-9749 129 0,'10'7'177'0,"-10"-7"-29"0,0 0-31 15,0 0-32-15,17 17-49 0,-9-12-47 0,-8-5-216 16,7 12 75-16,5-2 50 0</inkml:trace>
  <inkml:trace contextRef="#ctx0" brushRef="#br0" timeOffset="352.6058">11798-8952 2544 0,'-19'34'68'0,"-1"-7"-34"16,3-5-32-16,5-3-30 0,0-2-38 0,4-2-19 0,-2-1-19 0,6-2-28 16,-1 3-16-16,2-5-40 0,-2-1-445 0,5-9 211 15,0 0 140-15</inkml:trace>
  <inkml:trace contextRef="#ctx0" brushRef="#br0" timeOffset="-1110.5716">10865-9662 62 0,'0'0'202'0,"0"0"-27"15,-12-9-41-15,12 9-36 0,0 0-43 0,0 0-31 16,0 0-42-16,0 0-35 0,0 0-174 0,0 0 75 16,0 0 52-16</inkml:trace>
  <inkml:trace contextRef="#ctx0" brushRef="#br0" timeOffset="4901.1274">11214-9290 50 0,'0'0'273'0,"0"0"-30"0,0 0-43 0,0 0-60 16,0 0-49-16,0 0-79 0,0 0-66 0,0 0-265 16,0 0 107-16,0 0 70 0</inkml:trace>
  <inkml:trace contextRef="#ctx0" brushRef="#br0" timeOffset="-1280.001">11007-9142 2327 0,'-8'-12'106'16,"-6"5"-38"-16,4 0-32 0,-2-1-13 0,4 4-8 15,1-4-2-15,7 8-4 0,-10-9-1 0,3 6-4 16,7 3-11 0,0 0-24-16,-15-10-19 0,15 10-29 0,0 0-24 15,-9-9-37-15,9 9-28 0,-8-3-26 0,8 3-419 16,0 0 205-16,0 0 136 0</inkml:trace>
  <inkml:trace contextRef="#ctx0" brushRef="#br0" timeOffset="-1814.5285">10440-8002 2764 0,'-3'22'147'0,"-6"7"-59"0,-1 0-50 16,3-9-17-16,-1 2-20 0,1-10-35 0,4 0-14 16,1 3-24-1,-5 2-23-15,2-3-40 0,5 1-25 0,0-3-37 16,0-12-577-16,0 0 258 0,10 12 172 0</inkml:trace>
  <inkml:trace contextRef="#ctx0" brushRef="#br0" timeOffset="-1996.7001">10286-8685 2779 0,'-17'47'110'0,"5"-11"-52"15,-5-9-27-15,4-3-13 0,1 0-25 0,5-2-17 0,-3-10-17 16,3-4-11-16,2 4-16 0,-2 7-26 0,4-7-44 15,1 1-19-15,2-1-29 0,0-12-557 0,0 0 247 16,5 19 166-16</inkml:trace>
  <inkml:trace contextRef="#ctx0" brushRef="#br0" timeOffset="-1448.9614">11056-8507 2330 0,'0'0'155'0,"0"0"-54"0,0 0-48 0,-8 24-20 15,8-24-11-15,0 0-11 0,0 0-3 0,-14 17-3 16,14-17-11-16,0 0-25 0,0 0-21 0,-13 10-27 0,13-10-32 16,0 0-37-16,0 0-20 0,0 0-36 0,0 0-437 15,0 0 215-15,0 0 142 0</inkml:trace>
  <inkml:trace contextRef="#ctx0" brushRef="#br0" timeOffset="-2181.2563">10232-9241 187 0,'0'17'188'0,"0"-3"-23"0,0-14-28 0,0 30-37 0,0-21-40 16,0-9-35-16,8 37-33 0,-4-18-43 0,-1-7-218 16,4-2 91-16,-4 2 58 0</inkml:trace>
  <inkml:trace contextRef="#ctx0" brushRef="#br0" timeOffset="-2346.621">9824-9516 73 0,'0'0'204'0,"8"7"-35"15,-8-7-25-15,9 10-27 0,-9-10-34 0,10 7-32 16,-10-7-18 0,12 8-51-16,-7-3-27 0,5 0-226 0,-10-5 91 15,15 4 60-15</inkml:trace>
  <inkml:trace contextRef="#ctx0" brushRef="#br0" timeOffset="4746.9736">10714-8391 2327 0,'24'-4'75'0,"-24"4"-11"0,5-8-14 32,-5 8-26-32,0 0-3 0,0 0-12 0,0 0-13 15,0 0-13-15,0 0-12 0,0 0-22 0,0 0-19 16,12-17-32-16,-12 17-23 0,0 0 4 0,5-7-23 15,-5 7-25-15,0 0-411 0,0 0 194 0,12-22 128 0</inkml:trace>
  <inkml:trace contextRef="#ctx0" brushRef="#br0" timeOffset="553.7594">10909-7914 2765 0,'-34'31'70'15,"4"-6"-17"-15,8-8-30 0,3 2-22 0,2-9-39 0,2 2-36 16,3-5-24-16,0 3-16 0,4-3-14 0,8-7-5 0,-9 8-25 16,4-6-33-16,5-2-469 0,0 0 220 0,0 0 146 15</inkml:trace>
  <inkml:trace contextRef="#ctx0" brushRef="#br0" timeOffset="-1632.8828">10789-7939 272 0,'0'0'244'16,"-10"25"-32"-16,6-16-35 0,4-1-40 0,0-8-44 0,0 0-46 15,0 0-42-15,-3 27-35 0,6-25-54 16,-3-2-275-16,0 0 121 0,0 0 78 0</inkml:trace>
  <inkml:trace contextRef="#ctx0" brushRef="#br0" timeOffset="-2681.6934">9177-8724 74 0,'0'0'248'0,"-17"-4"-25"0,17 4-19 0,-17-3-21 0,17 3-20 16,-17-5-17-16,17 5-24 0,0 0-30 0,-15-5-53 15,15 5-34-15,0 0-27 0,-12-7-27 0,12 7-55 16,0 0-338-16,0 0 148 0,-3-22 98 0</inkml:trace>
  <inkml:trace contextRef="#ctx0" brushRef="#br0" timeOffset="721.983">9895-7584 2884 0,'-41'32'5'16,"4"-13"-9"-16,5-4-26 0,10 2-67 0,3-2-46 0,6-6-30 15,1 3-21-15,0 1 9 0,7-4-6 0,5-9-433 0,-12 15 208 16,12-15 138-16</inkml:trace>
  <inkml:trace contextRef="#ctx0" brushRef="#br0" timeOffset="-2882.2473">9243-7722 195 0,'0'0'210'0,"0"0"-36"0,0 0-50 0,7 5-26 0,-7-5-32 16,0 0-32-16,0 0-34 0,0 0-20 0,0 0-23 0,0 0-30 0,0 0-182 0,0 0 85 15,12-20 56-15</inkml:trace>
  <inkml:trace contextRef="#ctx0" brushRef="#br0" timeOffset="-3398.7386">9025-7790 213 0,'-22'2'236'0,"3"3"-21"0,2 0-24 0,2 0-25 0,-4-3-26 16,6 1-30-16,1 4-28 0,0 0-36 0,12-7-21 15,-7 10-29-15,7-10-29 0,0 0-32 0,-8 10-32 16,8-10-312-16,0 0 137 0,0 0 90 0</inkml:trace>
  <inkml:trace contextRef="#ctx0" brushRef="#br0" timeOffset="4549.3007">9600-7151 32 0,'0'0'206'0,"12"7"-46"16,-12-7-42-16,0 0-40 0,10 7-19 0,-10-7-22 0,0 0-25 15,19 3-30-15,-9-6-41 0,7-4-150 0,0-3 69 16,10-2 48-16</inkml:trace>
  <inkml:trace contextRef="#ctx0" brushRef="#br0" timeOffset="-3967.3984">8691-8067 110 0,'0'19'200'15,"5"-7"-33"-15,0 5-32 0,-3 3-36 0,0 2-33 16,6-5-37-16,-1 2-48 0,5-4-50 0,5 6-171 16,3-1 80-16,-1-1 54 0</inkml:trace>
  <inkml:trace contextRef="#ctx0" brushRef="#br0" timeOffset="-3631.1863">9741-6709 269 0,'0'0'242'0,"-2"22"-29"0,2-22-32 0,-5 17-35 15,5-17-46-15,-3 15-28 0,3-15-43 0,0 0-28 16,0 0-51-16,0 0-60 0,0 0-255 15,0 0 121-15,0 0 82 0</inkml:trace>
  <inkml:trace contextRef="#ctx0" brushRef="#br0" timeOffset="-3798.9731">9460-6891 85 0,'0'12'176'0,"3"5"-39"16,2-2-41-16,0 2-36 0,-3-3-44 0,5-2-50 0,-2-2-146 16,-5-10 60-16,17 12 40 0</inkml:trace>
  <inkml:trace contextRef="#ctx0" brushRef="#br0" timeOffset="922.6121">9069-7141 132 0,'-24'14'204'0,"7"3"-49"0,0-2-52 0,5-3-51 15,-1 3-47-15,1-6-64 0,7 1-139 0,5-10 66 0,-12 12 44 16</inkml:trace>
  <inkml:trace contextRef="#ctx0" brushRef="#br0" timeOffset="-3067.0987">8661-6748 9 0,'3'15'223'0,"-3"-1"-37"0,0-14-34 0,5 20-39 0,-5-20-29 0,5 15-30 0,-5-15-34 15,7 7-54-15,0-5-235 0,-7-2 89 0,0 0 60 16</inkml:trace>
  <inkml:trace contextRef="#ctx0" brushRef="#br0" timeOffset="-3236.032">8390-6942 108 0,'-14'14'222'15,"-1"1"-24"-15,3-5-25 0,2 2-29 0,3-7-25 16,7-5-30-16,-13 12-18 0,13-12-3 0,0 0-30 15,0 0-33-15,0 0-40 0,3 7-44 16,-3-7-296-16,0 0 125 0,0 0 84 0</inkml:trace>
  <inkml:trace contextRef="#ctx0" brushRef="#br0" timeOffset="4350.5207">8442-6189 19 0,'0'8'148'0,"2"-1"-62"0,0 3-53 0,-2-10-43 0,5 17-82 16,-5-17 30-16,15 2 20 0</inkml:trace>
  <inkml:trace contextRef="#ctx0" brushRef="#br0" timeOffset="-4873.4569">8253-6169 101 0,'0'0'145'16,"-7"19"-57"-16,7-7-34 0,0-2-35 15,0 0-50-15,0-10-95 0,0 0 42 0,5 19 28 0</inkml:trace>
  <inkml:trace contextRef="#ctx0" brushRef="#br0" timeOffset="-4685.5663">7511-5771 196 0,'-17'8'210'16,"0"-1"-42"-16,0 0-51 0,2-4-31 15,15-3-21-15,-17 7-55 0,7-2-20 16,3-5-33-16,7 0-224 0,0 0 89 0,0 0 60 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0.9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7061-6466 2439 0,'-17'8'53'0,"5"-4"7"16,-3 4-19-16,-2-3-19 0,-2-1-19 0,-1 4-14 16,8 1-10-16,0-1-2 0,0-1-8 0,-3 3-6 0,3-5-17 15,4 4-21-15,8-9-8 0,-9 12-20 0,9-12-26 16,-3 5-4-16,3-5-26 0,0 0-428 15,0 0 195-15,0 0 132 16</inkml:trace>
  <inkml:trace contextRef="#ctx0" brushRef="#br0" timeOffset="-545.5455">7745-7375 2439 0,'5'17'127'0,"3"-2"-65"0,-1-5-49 16,-2-1-53-16,0 3 5 0,-5-12-8 0,7 18-4 15,0-1-14-15,1-3-6 16,-1-2-35-16,0 0-14 0,3 1-27 0,0-4-42 16,0-1-417-16,4 4 202 0,-4-7 132 0</inkml:trace>
  <inkml:trace contextRef="#ctx0" brushRef="#br0" timeOffset="5623.4001">7931-6612 2964 0,'-41'30'-23'0,"4"-11"35"16,-10 17-18-16,1-6-34 0,7-8-41 0,-3 7-44 15,8-10-22-15,5-2 12 0,4-7-14 0,11 4-30 16,-1-4-518-16,0-5 231 15,6 2 156-15</inkml:trace>
  <inkml:trace contextRef="#ctx0" brushRef="#br0" timeOffset="-886.218">7565-6738 2768 0,'-20'-7'60'0,"3"4"-12"0,2 1-19 0,-2-1-10 0,0-1-11 0,-2 1-1 0,1 1-13 15,18 2-7-15,-24-5-6 0,24 5-11 0,-17 0-12 16,17 0-14-16,0 0-20 0,-25 0-22 0,25 0-19 16,0 0-18-16,-19-3-14 0,19 3-18 0,-7-7-35 15,7 7-409-15,0 0 205 0,0 0 134 16</inkml:trace>
  <inkml:trace contextRef="#ctx0" brushRef="#br0" timeOffset="-1270.5148">7516-5690 2448 0,'7'19'46'0,"-2"-2"-19"0,-3 0-47 0,3-10-66 0,-5-7-50 0,5 20-24 0,0-11 2 0,-3 1-16 15,3-3 3-15,3 6-369 0,-8-13 180 0,14 7 120 16</inkml:trace>
  <inkml:trace contextRef="#ctx0" brushRef="#br0" timeOffset="8682.119">7296-5972 27 0,'10'-3'262'0,"-1"-2"-42"0,-9 5-35 0,10-2-37 16,-10 2-41-16,0 0-36 0,22-3-55 15,-14 3-23-15,-8 0-52 0,14-2-38 0,-7-3-194 0,-7 5 97 16,25-12 64-16</inkml:trace>
  <inkml:trace contextRef="#ctx0" brushRef="#br0" timeOffset="178.4778">7240-7161 87 0,'0'0'117'16,"14"-12"-37"-16,-14 12-28 0,8-10-26 0,6-2-42 15,-1-2-100-15,1 1 38 0,6-6 26 0</inkml:trace>
  <inkml:trace contextRef="#ctx0" brushRef="#br0" timeOffset="-1102.0847">7892-5615 193 0,'0'0'179'0,"12"12"-32"15,-12-12-37-15,7 7-28 0,-7-7-34 0,0 0-29 16,0 0-59-16,0 0-206 0,0 0 82 16,0 0 54-16</inkml:trace>
  <inkml:trace contextRef="#ctx0" brushRef="#br0" timeOffset="-726.2144">7188-7489 217 0,'0'0'238'15,"-14"-12"-21"-15,14 12-17 16,-12-12-19-16,12 12-19 0,-18-8-17 0,18 8-14 0,-9-4-20 15,9 4-26-15,0 0-40 0,-15-8-29 0,15 8-33 16,0 0-30-16,0 0-33 0,0 0-49 0,0 0-364 16,0 0 165-16,0 0 110 0</inkml:trace>
  <inkml:trace contextRef="#ctx0" brushRef="#br0" timeOffset="353.0454">7877-8099 2023 0,'0'0'72'0,"25"-2"-40"0,-25 2-20 16,0 0 0-16,14-3-20 0,-14 3-23 0,0 0-8 0,13-7-8 16,-13 7-3-16,0 0-23 0,0 0-7 0,24 0-31 15,-24 0-27-15,17 0-388 0,-17 0 176 0,22 0 116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9.4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6138-6585 279 0,'0'0'248'16,"0"0"-38"-16,-5 10-32 0,5-10-29 0,0 0-27 15,0 0-29-15,0 0-44 0,0 0-30 0,0 24-32 16,2-21-40-16,8 1-44 0,-10-4-299 0,22 10 132 16,-7-10 88-16</inkml:trace>
  <inkml:trace contextRef="#ctx0" brushRef="#br0" timeOffset="-362.9179">6175-4998 93 0,'0'0'291'15,"-15"-7"-62"-15,15 7-56 0,-15-7-51 0,15 7-40 16,0 0-30-16,-19-3-29 0,19 3-30 0,0 0-28 16,-8-5-41-16,8 5-241 0,0 0 107 0,0 0 70 0</inkml:trace>
  <inkml:trace contextRef="#ctx0" brushRef="#br0" timeOffset="-720.6836">5710-4762 51 0,'10'19'112'0,"-2"8"-43"16,1-3-61-16,1-7-88 0,0 0 26 0,0 0 18 15</inkml:trace>
  <inkml:trace contextRef="#ctx0" brushRef="#br0" timeOffset="7247.4624">5837-5452 2652 0,'-41'29'-6'0,"9"-12"-33"0,-12 12-44 15,12-12-63-15,6 0-42 0,6 0-22 0,-2 0-24 0,10-2-348 16,0-1 194-16,4-6 128 0</inkml:trace>
  <inkml:trace contextRef="#ctx0" brushRef="#br0" timeOffset="9952.785">5713-4954 2418 0,'10'2'41'16,"-1"-2"-18"-1,-9 0-5-15,15 0-17 0,-15 0-51 0,0 0-21 16,20 0-15-16,-20 0-6 0,17 0 16 0,-17 0-9 15,24-7-12-15,-2 2-32 0,10-7-46 16,0-5-373-16,16-12 184 0,9-8 120 0</inkml:trace>
  <inkml:trace contextRef="#ctx0" brushRef="#br0" timeOffset="7463.8993">5781-4845 2610 0,'-7'37'-2'0,"-8"-3"13"0,-2-3-17 0,3 1-65 15,-6-3-52-15,8-7-13 0,-5 7-15 16,4-5-6-16,4-2-10 0,1-2-437 0,1-3 202 0,2-3 134 0</inkml:trace>
  <inkml:trace contextRef="#ctx0" brushRef="#br0" timeOffset="-547.6464">6387-4108 146 0,'3'19'127'0,"-1"-4"-52"0,-2-15-23 0,0 19-49 0,0-19-138 0,0 0 45 16,0 15 30-16</inkml:trace>
  <inkml:trace contextRef="#ctx0" brushRef="#br0" timeOffset="-162.5954">5991-5931 2611 0,'0'0'60'16,"-19"-15"-10"-16,11 10-14 0,8 5-11 0,-19-9-11 0,19 9-5 0,-17-5-6 0,17 5-8 15,-12-10-2-15,12 10-2 0,-13-7-8 0,13 7-15 16,0 0-23-16,-14-7-36 0,14 7-19 0,0 0-30 15,0 0-31-15,-8-10-40 0,8 10-443 0,0 0 218 16,0 0 146-16</inkml:trace>
  <inkml:trace contextRef="#ctx0" brushRef="#br0" timeOffset="-1232.9864">5342-3243 27 0,'9'12'156'0,"-9"-12"-1"15,8 12-28-15,-8-12-13 16,5 10-24-16,-5-10-23 0,0 0-21 0,0 0-49 16,0 0-59-16,0 0-177 0,0 0 79 0,0 0 54 15</inkml:trace>
  <inkml:trace contextRef="#ctx0" brushRef="#br0" timeOffset="9769.4552">5129-4116 3017 0,'7'-2'27'16,"-7"2"-1"-16,8-5-17 0,-8 5-28 15,7-7-45-15,-7 7-30 0,0 0-29 0,0 0-23 0,10-12-13 0,-10 12-32 16,0 0-12 0,14-8-491-16,-14 8 232 0,22-12 154 0</inkml:trace>
  <inkml:trace contextRef="#ctx0" brushRef="#br0" timeOffset="-874.7373">4726-5615 224 0,'0'0'222'0,"0"0"-28"0,0 0-26 0,-12-5-16 16,12 5-21-16,0 0-24 0,0 0-32 0,0 0-31 15,0 0-19-15,0 0-33 0,0 0-45 0,0 0-45 16,19 41-297-16,-14-33 131 0,10 1 88 0</inkml:trace>
  <inkml:trace contextRef="#ctx0" brushRef="#br0" timeOffset="-2134.1077">4777-3683 15 0,'0'0'4'0,"10"12"-11"0,-10-12 3 16,7 7 0-16</inkml:trace>
  <inkml:trace contextRef="#ctx0" brushRef="#br0" timeOffset="-1402.3817">4958-3484 73 0,'10'15'124'0,"-5"-5"-13"0,4 4-46 16,-4-11-15-16,3 6-16 0,-3-1-28 0,7 1-42 16,-12-9-107-16,22 10 47 0,-12-5 32 0</inkml:trace>
  <inkml:trace contextRef="#ctx0" brushRef="#br0" timeOffset="-2883.448">4281-3326 1612 0,'10'29'54'0,"-3"-9"-23"0,-7-3-18 0,5 0-6 16,0-5-50-16,0 0-31 0,-5-12-15 0,5 22-17 15,-3-12-7-15,8 2-319 0,-7 0 144 16,-3-12 96-16</inkml:trace>
  <inkml:trace contextRef="#ctx0" brushRef="#br0" timeOffset="9404.415">4352-3413 104 0,'-5'26'70'0,"3"4"-64"0,-1-13-66 0,6 0 20 16,-3-17 12-16</inkml:trace>
  <inkml:trace contextRef="#ctx0" brushRef="#br0" timeOffset="9621.3922">4770-3321 2735 0,'2'22'15'16,"-11"0"4"-16,-1-3-15 0,-2-4-36 0,4-1-58 15,-2-4-54-15,10-10-32 0,-9 20-20 0,4-11-517 16,0-6 239-16,5-3 158 0</inkml:trace>
  <inkml:trace contextRef="#ctx0" brushRef="#br0" timeOffset="7695.6092">3820-2988 1479 0,'-30'29'18'0,"3"-2"-2"15,5-8-40-15,0-2 3 0,-2 0-15 0,4 0-11 0,-2 0-8 16,5-4-8-16,5-1-14 0,0-5-7 0,5-2 14 0,7-5 2 15,-13 5-13-15,13-5-6 0,0 0-181 0,0 0 90 16,0 0 60-16</inkml:trace>
  <inkml:trace contextRef="#ctx0" brushRef="#br0" timeOffset="-2702.5304">4294-2614 62 0,'-3'15'20'0,"1"-3"-48"0,2-5 10 0,0-7 6 15</inkml:trace>
  <inkml:trace contextRef="#ctx0" brushRef="#br0" timeOffset="-1063.857">4963-4504 85 0,'-10'-10'221'0,"10"10"-53"0,-10-15-33 15,10 15-37-15,-12-12-23 0,12 12-28 0,0 0-25 16,-12-22-33-16,9 12-31 0,3 10-224 15,-4-29 88-15,1 12 60 0</inkml:trace>
  <inkml:trace contextRef="#ctx0" brushRef="#br0" timeOffset="-1934.2072">4408-4643 93 0,'-14'-19'137'0,"9"11"-30"16,5 8-33-16,-10-9-28 0,10 9-14 0,-12-10-22 15,12 10-6-15,0 0-34 0,-12-10-129 0,12 10 53 16,0 0 36-16</inkml:trace>
  <inkml:trace contextRef="#ctx0" brushRef="#br0" timeOffset="-3451.0885">4074-2502 60 0,'2'5'9'0,"-2"-5"-32"0,0 0 7 0,0 0 6 0</inkml:trace>
  <inkml:trace contextRef="#ctx0" brushRef="#br0" timeOffset="-2289.918">3947-5044 63 0,'0'0'176'0,"5"-12"-27"0,-5 12-6 16,0 0-19-16,0 0-24 0,0 0-18 15,0 0-34-15,0 0-17 0,0 0-24 0,0 0-41 16,0 0-25-16,0 0-219 0,31 19 94 0,-16-14 60 16</inkml:trace>
  <inkml:trace contextRef="#ctx0" brushRef="#br0" timeOffset="7904.9117">3106-2699 2403 0,'-22'27'17'0,"-9"9"-22"15,-6 1-7-15,10-10-46 0,3-1-43 16,4-4-19-16,0 5-4 0,3 0 19 0,5-10-6 16,5 0-27-16,-3-5-9 0,8-5-354 15,2-7 167-15,0 0 112 0</inkml:trace>
  <inkml:trace contextRef="#ctx0" brushRef="#br0" timeOffset="-4636.829">3065-2498 170 0,'0'0'169'0,"0"0"-53"0,-5 22-43 0,5-22-42 16,0 0-20-16,0 0-19 0,0 0-5 0,0 0-6 0,0 0-25 0,0 0-118 15,0 0 54-15,0 0 36 0</inkml:trace>
  <inkml:trace contextRef="#ctx0" brushRef="#br0" timeOffset="-5068.5214">2518-3006 2819 0,'9'-10'66'0,"-1"1"-62"0,-6 1 12 0,3 1-21 16,0 2-53-16,-5 5-32 0,0 0-21 0,12-14-3 15,-12 14-6-15,0 0-7 0,7-10-1 0,-7 10-3 16,0 0-8-16,8-7-6 0,-8 7-5 0,5-3-379 15,-5 3 175-15,0 0 118 0</inkml:trace>
  <inkml:trace contextRef="#ctx0" brushRef="#br0" timeOffset="-3820.1146">3258-3064 2897 0,'12'-3'-23'0,"-12"3"23"0,19-5 1 0,-11 1-29 16,-8 4-50-16,0 0-65 0,0 0-17 0,19-3-17 15,-19 3 14-15,0 0-4 0,22 3-13 0,-22-3-413 16,13 7 197-16,-13-7 132 0</inkml:trace>
  <inkml:trace contextRef="#ctx0" brushRef="#br0" timeOffset="-3050.7702">3671-4441 2223 0,'0'-12'21'0,"-3"-1"-22"0,3 13 6 0,-5-17-1 0,5 17-16 15,0 0-22-15,-2-19-17 0,2 19-10 0,0 0 2 16,-8-10-8-16,8 10-44 0,0 0 25 0,0 0-13 15,0 0-21-15,0 0-18 0,0 0-334 0,0 0 158 16,0 0 104-16</inkml:trace>
  <inkml:trace contextRef="#ctx0" brushRef="#br0" timeOffset="-2465.9171">3805-4303 2615 0,'-2'-12'16'0,"2"-5"-3"0,-5 7-1 0,2-4-11 0,3 14-29 16,0 0-37-16,-2-22-17 0,2 22-18 0,0 0 21 15,0 0-10-15,0-20-2 0,0 20 7 16,0 0 2-16,0 0-27 0,0 0-7 0,7-7-14 16,-2 5-8-16,-5 2-350 0,0 0 162 0,0 0 108 15</inkml:trace>
  <inkml:trace contextRef="#ctx0" brushRef="#br0" timeOffset="-3620.1693">3231-3389 2244 0,'-7'-10'4'0,"-1"8"-3"16,8 2-2-16,-12-5 5 0,5 0-20 0,7 5-26 0,0 0-24 16,-15-10-21-16,15 10-4 0,-7-2-2 0,7 2 3 15,0 0 2-15,-8-5-7 0,8 5-10 16,0 0-27-16,0 0-317 0,0 0 149 0,0 0 100 16</inkml:trace>
  <inkml:trace contextRef="#ctx0" brushRef="#br0" timeOffset="-4436.565">2759-4016 207 0,'-5'-12'215'0,"5"12"-52"0,0 0-30 16,0 0-32-16,0 0-33 0,0 0-4 0,0 0-21 15,-2-24-19 1,2 24-2-16,0 0-19 0,0 0-11 0,0-8-32 15,0 8-35-15,0 0-233 0,0 0 104 0,0 0 68 16</inkml:trace>
  <inkml:trace contextRef="#ctx0" brushRef="#br0" timeOffset="-4004.2497">2962-1934 48 0,'12'14'167'0,"-12"-14"-56"16,13 10-31-16,-13-10-32 0,12 12-19 0,-7-4-10 16,-5-8-8-16,9 12-5 0,-9-12 7 0,8 9-10 15,-1-4-2-15,-7-5-29 0,0 0-142 0,0 0 56 16,0 0 38-16</inkml:trace>
  <inkml:trace contextRef="#ctx0" brushRef="#br0" timeOffset="-4836.8674">2994-2063 68 0,'2'19'124'0,"-2"-19"-8"0,0 17-21 0,0-17-10 16,3 13-10-16,-3-13-2 0,0 0-4 0,2 17-9 16,1-15-38-16,-3-2-18 0,0 0-38 0,0 0-219 15,0 0 85-15,0 0 56 0</inkml:trace>
  <inkml:trace contextRef="#ctx0" brushRef="#br0" timeOffset="-4205.3026">2659-2141 95 0,'-2'25'101'0,"-1"-16"-16"16,3-9-10-16,-2 20-15 0,2-20-8 0,0 0 9 16,2 17-20-16,-2-17-39 0,8 5-30 15,-8-5-154-15,0 0 60 0,0 0 42 0</inkml:trace>
  <inkml:trace contextRef="#ctx0" brushRef="#br0" timeOffset="-3235.3454">3800-3532 155 0,'-12'-15'177'0,"12"15"-41"0,-10-15-28 15,10 15-27-15,-7-9-11 0,7 9-32 0,0 0-11 0,-10-12-32 0,8 7-21 16,2 5-21-16,-3-10-191 0,3 10 78 16,0 0 54-16</inkml:trace>
  <inkml:trace contextRef="#ctx0" brushRef="#br0" timeOffset="9216.675">3275-3853 2201 0,'24'-3'71'0,"-2"8"-32"0,-5 0-34 0,-2-2-63 16,-5 4-28-1,2-2-14-15,3 2 20 0,-6 3-25 0,4-5-3 16,-1-3-20-16,3 5-24 0,6-4-349 0,-6-3 167 0,10-5 112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4.0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1777-1839 168 0,'0'0'168'0,"0"0"-29"0,0 0-16 0,0 0-19 16,0 0-2-16,0 0-13 0,0 0-17 0,0 0-12 15,0 0-16-15,0 0-26 0,22 7-10 0,-19-7-37 16,-3 0-40-16,0 0-264 0,0 0 111 0,22 2 74 16</inkml:trace>
  <inkml:trace contextRef="#ctx0" brushRef="#br0" timeOffset="14345.5036">1772-2047 240 0,'-19'7'217'0,"-1"-2"-43"16,6 0-25-16,-1-3-36 0,15-2-35 0,-20 5-24 0,20-5-15 16,-14 0-43-16,14 0-23 0,-15-15-23 0,10 1-28 0,0-1-225 0,1-2 101 15,4-5 68-15</inkml:trace>
  <inkml:trace contextRef="#ctx0" brushRef="#br0" timeOffset="13966.502">2068-2402 46 0,'-10'63'163'0,"-4"-14"-31"15,4-8-33-15,5-12-24 16,3-2-26-16,-1-5-34 0,-4-8-23 0,7 1-20 16,2-3-24-16,-2-12-113 0,5 15 55 0,-5-15 38 15</inkml:trace>
  <inkml:trace contextRef="#ctx0" brushRef="#br0" timeOffset="215.7206">2158-2357 2190 0,'0'0'0'0,"10"-5"-11"15,-10 5-30-15,0 0-55 0,0 0-6 16,5-7-58-16,-5 7 3 0,0 0-5 0,0 0-325 0,0 0 161 16,12 0 110-16</inkml:trace>
  <inkml:trace contextRef="#ctx0" brushRef="#br0" timeOffset="14163.4053">2190-1605 245 0,'-7'19'237'0,"0"-4"-50"16,2 4-38 0,-3-2-37-16,3 3-42 0,5-6-38 0,0-14-10 0,-2 20-19 15,4-13-7-15,-2-7-41 0,5 5-40 16,-5-5-224-16,0 0 103 0,0 0 70 0</inkml:trace>
  <inkml:trace contextRef="#ctx0" brushRef="#br0" timeOffset="13603.7649">2234-2859 86 0,'-17'7'190'0,"5"-2"-41"16,-5 5-39-16,17-10-26 0,-17 14-25 0,9-9-31 0,-1 0-4 16,4-3-18-16,5-2-9 0,0 0-25 0,0 0-33 15,0 0-155-15,0 0 72 0,0 0 48 0</inkml:trace>
  <inkml:trace contextRef="#ctx0" brushRef="#br0" timeOffset="13781.1311">2095-3552 2543 0,'0'0'53'0,"5"-10"-1"15,-5 10-30-15,0 0-12 0,0 0-21 0,0 0-3 16,0 0-12-16,0 0 0 0,0 0-6 0,0 0-9 16,0 0-8-16,0 0-16 0,0 0-9 0,0 0-26 0,0 0-18 0,0 0-32 15,-15 42-25-15,15-42-426 0,0 0 201 0,10 19 134 16</inkml:trace>
  <inkml:trace contextRef="#ctx0" brushRef="#br0" timeOffset="14526.9926">1535-3129 28 0,'3'-17'281'0,"-3"17"-33"0,5-10-38 0,-5 10-31 16,0 0-25-16,2-17-30 0,-2 17-25 0,0 0-30 16,10-9-37-16,-10 9-18 0,0 0-47 0,20 2-18 15,-20-2-51-15,17 0-316 0,2-2 140 0,1-1 92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19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20 202 4 0,'7'12'8'0,"0"-5"10"0,-7-7 0 0,15 12 3 16,-8-7-1-16,-7-5 3 0,15 5-3 0,-15-5 7 16,17 0-7-16,-17 0-7 0,19-2 8 0,-19 2-1 15,27-8-5-15,-12-1-3 0,2-1-1 0,3 3 1 16,-6-1 1-16,8-9-5 0,-2 3 4 0,-5 2-6 16,2 2-1-16,2-5 0 0,1-7-5 0,-6 5 4 15,-1 5 0-15,-4 0-5 0,1 0-3 0,0 0 8 16,0 4-4-16,-5-1 9 0,-5 9-8 0,7-12-1 15,-7 12 2-15,0 0-1 0,0 0 0 0,2-15-8 16,-2 15-2-16,0 0 3 0,0 0-7 0,0 0 7 16,0 0-2-16,0 0-4 0,0 0 11 0,0 0-6 15,0 0 4-15,0 0-1 0,0 0-1 0,0 0 4 16,-41 17-5-16,41-17 2 0,-10 15 2 0,5-3-8 16,0 2 7-16,0 1 2 0,0-1-4 0,3 6 2 15,-3-5-1-15,3 9 5 0,-1-5-4 16,6 6 5-16,-6-4-8 0,6 6 8 0,-1 12-8 15,-2-2 0-15,3 4 5 0,1 24 0 0,-1-9 1 16,4 15 0-16,-2-15-2 0,10 14 4 0,-5 1-1 16,-1-3 0-16,-1-5-1 0,4 5-4 0,-7 0 6 15,5-5 3-15,-3-12-2 0,0-5 10 0,-2-4-14 16,-2-1 6-16,1-7 1 0,1 3-4 0,-2-3 1 16,-3-5-2-16,5 0 0 0,-5-5 8 0,0-2-4 15,0 2-1-15,-3-4 0 0,1-1 6 0,-1-2 2 16,-2 3-2-16,-2-3-7 0,2-3 5 0,-5-2 4 15,1 1 8-15,-4-1-2 0,1 0-2 0,-2-2 6 16,-1-6 3-16,-2 1-6 0,2-2 0 0,0-3 2 16,-2-3 1-16,-2-2-7 0,-1 3 1 0,3-5-5 15,-2-1 14-15,2-1-10 0,-10-6 2 0,7 3-2 16,-2-5-1-16,5 5 6 0,-5-8-3 0,5 1-9 16,5 4 3-16,0-2 12 0,2 3-5 0,-5-11 6 15,8 6-13-15,2-3 7 0,2-2-5 0,1 0-6 16,2-1 6-16,7-11-1 0,-2-1-2 0,3 1 5 15,6-22-8-15,1 14 0 0,7-15-9 0,0 11 9 16,-3 9-9-16,-2 7-1 0,10-14 10 0,-2 12-10 16,-1 5-4-16,-7 10-8 0,0-1-28 0,8 3-228 15,-8 3 89-15,0 6 62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3.40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20 1329 2283 0,'-8'-7'132'0,"23"2"-162"0,-30-5 61 15,8 1-289-15,14 1 306 0,-11 4-124 0,1-4 98 16,-2 3-66-16,8 3-28 0,2-8 90 16,-3-2 23-16,5-5-41 0,6-10-25 0,8-26-44 15,14-15 247-15,-6 0-200 0,39-54 207 0,-16-14-161 16,-13 39-252-16,17-39 60 0,-19 34-35 0,-8 26 184 16,-5 21 9-16,-4-11 43 0,4 13-75 0,-7 11 57 15,-7 11-10-15,2 11 30 0,-9-2-21 0,7 5 27 16,-5 0-23-16,-3 5 20 0,-2 12-139 0,5-12 185 15,-5 12-135 1,0 0-5-16,0 0 115 0,0 0-55 0,0 0-51 16,0 0 109-16,0 0-95 0,24 41 70 0,-19-21-59 15,5 9 42-15,-3 0-67 0,15 25 77 0,3-3-24 16,-8 4-46-16,7 1 69 0,1-5-63 0,4 5 117 16,-5 0-148-16,11 0 118 0,-4 5-122 0,-4 0 75 15,5 2 22-15,-5 2-111 0,10 1-435 0,-13 2-210 16,39 58 310-16</inkml:trace>
  <inkml:trace contextRef="#ctx0" brushRef="#br0" timeOffset="-284.7883">523 639 42 0,'-2'-12'128'0,"2"12"-15"0,-5-10-8 16,5 10-8-16,-3-9-11 0,3 9 3 0,-5-8-1 15,5 8 11-15,0 0 4 0,0 0 1 0,-5-9-14 16,5 9-3-16,0 0 3 0,0 0-11 0,-2-13 0 0,2 13 3 0,0 0-5 16,-5-9 1-16,5 9 0 0,0 0-3 0,-2-13-4 15,2 13-4-15,-5-7-6 0,5 7-5 0,0 0-6 16,0 0-3-16,0 0-8 0,-15-24-4 0,15 24-1 16,-5-12-5-16,5 12 0 0,-5-20-2 0,5 20-6 15,-2-22 1-15,2 22-3 0,-5-26 7 0,5 6 8 16,0 3-2-16,0 17 0 0,-2-26 1 0,2 26 0 0,0-22-4 31,0 22-2-31,-3-17 4 0,3 17 0 0,-2-20 0 0,2 20 7 0,0 0 0 0,0-17 3 0,0 17-5 16,0 0-7-16,-3-17-1 0,3 17 3 0,0 0-2 15,0 0-4-15,0 0-4 0,0 0 6 0,-27 61-6 32</inkml:trace>
  <inkml:trace contextRef="#ctx0" brushRef="#br1" timeOffset="12713.339">2108 2812 49 0,'0'0'114'0,"0"0"-21"0,0 0-4 0,0 0-15 16,0 0 4-16,0 0 3 0,0 0-8 15,0 0-6-15,25-3-12 0,-25 3-6 0,27 8-13 16,-13-1-3-16,1 0-3 0,17 1-2 0,-3 1 1 0,0 6 7 15,3-3-6-15,0 0-10 0,19 10-1 16,-7-7-1-16,-2-6-2 0,-10 1-2 0,4-3-1 0,-2 1-7 0,-2-1-24 16,-3-5-13-16,-4 3-3 0,-1-5-24 0,-4 0-15 15,2 0-18-15,0-5-192 0,-5 3 95 0,0-3 62 16</inkml:trace>
  <inkml:trace contextRef="#ctx0" brushRef="#br1" timeOffset="12929.0258">2795 2751 39 0,'0'0'129'0,"0"0"-15"16,-17-19-10-16,17 19 5 0,-12-10-6 0,12 10-13 15,-18-7-2-15,18 7-11 0,0 0-2 0,0 0-5 16,-36 9 3-16,16 1-14 0,-4 10 2 0,4-1-7 16,-4 3 3-16,-13 17-9 0,1 0 1 0,11-5-12 15,-19 12-2-15,15-2-2 0,-10 2-11 0,7 0-13 0,10-10-5 0,-10 3-3 16,15-7-13-16,3-5-20 0,1-1-10 0,4-4 5 15,-4-5-29-15,6 0-26 0,-3-5-14 16,5 1-279-16,-2-6 129 0,7-7 84 0</inkml:trace>
  <inkml:trace contextRef="#ctx0" brushRef="#br1" timeOffset="14470.1148">3274 1742 74 0,'0'0'94'0,"-17"-2"7"15,17 2-2-15,0 0-21 0,0 0 4 0,0 0-9 0,0 0 2 0,39 15-6 16,-20-13-1-16,3 3-15 0,3-3 1 0,11 1 0 15,-2 2-12-15,-7-3-6 0,0 1 3 0,7-1-11 16,1 3-3-16,-4-5-2 0,-1 0 10 0,-3 2-12 16,-5-7-18-16,2 5-18 0,-2-2-18 0,0 2-28 15,-2 0-21-15,9-7-263 0,-10 4 115 16,1-4 76-16</inkml:trace>
  <inkml:trace contextRef="#ctx0" brushRef="#br1" timeOffset="13261.1491">3579 2489 35 0,'20'-5'118'0,"-20"5"-17"0,0 0-3 0,0 0-4 16,34 12-1-16,-22-5-15 0,5 0 5 0,-2 3-28 0,2-5 17 0,0 5-17 16,10 7-12-16,0-5-4 0,2 3 8 0,-2-1-15 15,0-2 1-15,-3-2-3 0,13 0-4 0,-8-1-1 16,5 4-10-16,-2-6-1 0,0 3-18 0,-15-3-25 16,20-5-18-16,-15 1-22 0,-3-1-29 0,-19-2-215 15,29 0 103-15,-29 0 70 0</inkml:trace>
  <inkml:trace contextRef="#ctx0" brushRef="#br1" timeOffset="13499.2418">4297 2418 108 0,'0'0'109'0,"0"0"-11"16,0 0 10-16,-19-5-11 0,19 5-1 0,-25 0-9 15,25 0-13-15,-34 15 3 0,5 2-7 0,4 0-6 0,-2 2 0 16,-16 18-18-16,1-3-8 0,-4 2 4 0,4-2-13 16,3 3-1-16,-3-3-1 0,1 2 0 0,12-9-12 15,2-5 14-15,7 0-19 0,1 2-1 16,2-12-2-16,2 3-20 16,5-6-21-16,0 4-16 0,5-6-18 0,5-7-23 15,-9 12-278-15,9-12 123 0,0 0 82 0</inkml:trace>
  <inkml:trace contextRef="#ctx0" brushRef="#br1" timeOffset="13931.6813">4537 2231 48 0,'-3'-19'111'0,"3"19"-11"0,0 0-2 0,0 0 16 0,0 0 1 15,0 0-21-15,0 0 18 0,0 0-6 0,0 0-9 16,54 31-1-16,-42-19-15 0,13 5 1 0,-6 3-9 16,1-3-12-16,-1 2 2 0,1 8-11 0,4-10-4 15,10 22-8-15,-4-12 0 0,-8-6-5 0,2 1-2 0,1 0-6 16,-1-2 0-16,-2-3-5 0,2 0-7 0,-6-5-17 0,-1 0-19 15,-8-2-14-15,6-1-29 0,-5-4-14 0,0 0-30 16,-10-5-32-16,14 3-308 0,-14-3 150 0,0 0 98 16</inkml:trace>
  <inkml:trace contextRef="#ctx0" brushRef="#br1" timeOffset="14163.127">4962 2207 73 0,'-10'-25'116'0,"10"25"4"0,0 0-6 0,0 0 1 16,0 0 9-16,0 0-11 0,-12-7 3 0,12 7-2 15,0 0-5-15,0 0 0 0,-22 27-12 0,19-15-11 16,-11 10-5-16,4-3-11 0,-5 8-5 0,1 0-6 16,-4 4-1-16,1-1-10 0,0-4-8 0,0-1-3 0,3-4-11 15,1 4-7-15,-4-1-25 0,5-9-25 0,0 2-16 16,4-3-15-16,-6 1-37 0,2-5-33 0,-3-3-380 15,15-7 172-15,-17 10 112 0</inkml:trace>
  <inkml:trace contextRef="#ctx0" brushRef="#br1" timeOffset="14702.0066">3902 1468 92 0,'-10'-7'109'16,"10"7"13"-16,0 0-15 0,-17-5-6 0,17 5-2 0,0 0-1 16,-30 14-13-16,16-9-6 0,-11 12-11 15,6 3-1-15,-3 1-5 0,-3 1-6 0,-14 12 0 16,10-2-10-16,-8 9 2 0,-2-7-16 0,12 0 5 15,5-2-4-15,0-10-6 0,3 7-11 0,2-7 2 16,-3 2-11-16,5 3-24 16,3-3-14-16,0-4-31 0,2-3-14 0,5 0-41 15,3-5-271-15,2-12 130 0,2 27 86 0</inkml:trace>
  <inkml:trace contextRef="#ctx0" brushRef="#br1" timeOffset="15873.2982">4632 1509 89 0,'17'3'131'0,"-10"1"-10"0,-7-4-2 15,20 0-12-15,-5 5-11 0,4 3-7 0,-2-6-6 16,3 0-6-16,2 1-9 0,0-1 1 0,7 6-13 16,-2-1-7-16,-3-2-11 0,8 5 6 0,0-3-4 0,-5-2-12 15,7 2 2-15,-5 3-9 0,3-3 5 16,-3 0-3-16,-4-4-10 0,-1 2-27 0,1-3-32 16,-6 0-17-16,3 1-48 0,-2-1-284 0,-1 1 131 15,-2-1 88-15</inkml:trace>
  <inkml:trace contextRef="#ctx0" brushRef="#br1" timeOffset="16089.4454">5338 1385 83 0,'0'0'107'16,"-15"-5"1"-16,15 5 2 0,0 0-2 0,0 0-18 15,-34 20-8-15,17-8-2 0,2 0-5 0,-4 10-5 0,2 0-12 16,-5 5-3-16,-8 19-10 0,4-2-10 0,-1-10-7 16,-3 14-5-16,8-14-18 0,10-5-19 15,-12 20-28-15,9-13-24 0,5-6-37 0,5-1-210 0,3 0 105 0,-3-5 68 16</inkml:trace>
  <inkml:trace contextRef="#ctx0" brushRef="#br1" timeOffset="15247.9264">6503 872 84 0,'0'0'122'15,"-17"-7"-8"-15,17 7 8 0,-22 5-9 0,22-5-7 16,-29 10 1-16,12-1-16 0,-8 6-2 0,1 4-17 16,-18 13-9-16,15-3 0 0,-9 8-9 0,-3 2 0 0,0-1-7 15,0 4-22-15,4-3 0 0,-1 0-20 16,4-1-2-16,8-4-7 0,-1-9-7 0,3-3-16 16,10-5-13-16,-3-5-12 0,1 0-37 0,4 0-11 15,-2-5-246-15,2 1 116 0,10-8 76 0</inkml:trace>
  <inkml:trace contextRef="#ctx0" brushRef="#br1" timeOffset="15018.1971">5787 1026 39 0,'22'2'109'0,"-14"3"-4"16,9 0 8-16,-2 0-25 0,4 2-6 0,-2 0 0 16,0 0-6-16,3-2-22 0,2 3 13 15,7-1-8-15,3 0-21 0,-3 0 7 0,-4 3-7 16,9-5-4-16,0 2-3 16,5-4-1-16,0-1-1 0,-9 1-4 15,-6-6-20-15,-2 3-30 0,7-2-22 0,10 4-37 16,-17-4-247-16,-5-1 109 0,3 1 74 0</inkml:trace>
  <inkml:trace contextRef="#ctx0" brushRef="#br1" timeOffset="17893.232">2939 4688 69 0,'-10'-15'156'0,"10"15"3"0,0 0-7 0,0 0 0 0,0 0-17 0,-34 25-6 16,15-6-3-16,1-2-5 0,-6 8-11 0,4-1 2 16,1 5-13-16,-3 20-8 0,5-15-9 0,-13 17-8 15,4 0-9-15,1-5-4 0,6-7-7 0,6-3-8 16,1-4-1-16,0-1-5 0,0 3-8 16,0-4-2-16,-1 1-11 0,1-2-15 0,2-7-23 0,3 0-21 15,2 0-39-15,0-7-16 16,-5-1-40-16,6-2-29 0,4-12-381 15,-10 17 183-15,10-17 120 0</inkml:trace>
  <inkml:trace contextRef="#ctx0" brushRef="#br1" timeOffset="17623.997">2431 5016 22 0,'0'0'123'16,"-5"7"2"-16,5-7-7 0,0 0-1 0,0 0-12 15,0 0-11-15,0 0-14 0,22 3 2 0,-10-3-15 16,0 0-2-16,8 5-4 0,-3-5-7 0,5 0 2 16,2 0-9-16,-2 0-14 0,0 2 7 0,3-2-11 15,2 3 1-15,7 1-11 16,0 1 0-16,-7-5-3 0,0 3 6 0,-3-1-34 16,-2 1-11-16,3-3-11 0,-3-3-20 0,-3 1-28 15,3-1-22-15,-5 1-269 0,0-5 125 0,-2 7 82 16</inkml:trace>
  <inkml:trace contextRef="#ctx0" brushRef="#br1" timeOffset="17022.6614">3826 4372 26 0,'0'0'121'16,"0"0"9"-16,0 0 3 0,0 0-15 0,0 0-18 16,0 0-6-16,0 0-1 0,0 0-2 0,0 0-10 15,0 0-12-15,44 5-7 0,-44-5-8 16,29 5-1-16,-29-5-9 0,34-3-12 0,3 6 6 16,-10-1-31-16,2-2 25 0,-4 3-12 0,9-8 10 0,2 7-6 0,-4-7-5 15,5 1-6-15,-3-1-20 0,-7 2 3 0,2-4-46 16,-9 0-25-16,11-1-34 0,-9 4-304 0,0-4 137 15,-22 8 92-15</inkml:trace>
  <inkml:trace contextRef="#ctx0" brushRef="#br1" timeOffset="17269.6138">4468 4066 53 0,'-9'-15'155'16,"9"15"-15"-16,0 0 5 0,-22 3-4 0,22-3 1 0,0 0-15 0,-32 19-4 16,15 8-17-16,2-10-7 0,-5 7-13 0,-14 13 2 15,10-1-12-15,-3 8-14 0,3-10 0 16,4-2-9-16,-2 16-5 0,5-9-5 0,-5 12-3 16,5-12-5-16,-3-5-6 0,11-2-12 0,-6-8-20 15,3 3-18-15,-1-3-31 0,1 3-21 0,5-8-40 16,-5 0-423-16,-1-4 178 0,9-5 120 0</inkml:trace>
  <inkml:trace contextRef="#ctx0" brushRef="#br1" timeOffset="18294.3597">2380 4122 62 0,'0'0'128'0,"0"0"-11"0,-3-22 8 0,3 22-8 15,0 0-17-15,0 0-1 0,25-10-6 0,-25 10-8 16,0 0-15-16,39-5-2 0,-20 8-14 0,-2-3 0 16,8 5-7-16,-1-5 6 0,8 4-10 0,5 1-6 15,-1 0 5-15,-2 0-11 0,3-3-11 0,-5-4-11 16,2 0-15-16,-2 2-9 0,-8-3-37 0,-2-2-12 15,0 3-34 1,-5-3-309-16,0 3 135 0,0-3 92 0</inkml:trace>
  <inkml:trace contextRef="#ctx0" brushRef="#br1" timeOffset="18494.7261">3039 3825 32 0,'-27'3'153'0,"27"-3"-2"0,-31 14 1 16,13-6-9-16,-6 11-3 0,2-2-14 0,-7 2-8 15,-10 18-14-15,7 9-8 0,0-19-12 16,-5 19-12-16,-2 5-3 0,3-17-14 0,2 10-21 16,-10 4-22-16,24-11-21 0,-2-6-40 0,10 1-29 0,-3-3-391 15,5-4 157-15,8-1 104 0</inkml:trace>
  <inkml:trace contextRef="#ctx0" brushRef="#br2" timeOffset="25839.7592">3357 6175 69 0,'0'0'140'0,"0"0"-10"0,-8-17-3 0,8 17-3 16,-9-9-6-16,9 9-1 0,0 0-12 0,-22-5-10 15,22 5-10-15,-25 7-11 0,11-2 4 16,-1 7-12-16,-9 3-4 0,2 4-11 0,-5 3-6 15,-15 19 0-15,3-4-4 0,7-10-9 0,8-1-4 16,-10 13 5-16,9-5-6 16,6-7-14-16,-1 0-23 0,3-3-30 0,0-2-16 15,5-5-23-15,4 2-46 0,-1-4-340 0,1-1 155 16,3-4 102-16</inkml:trace>
  <inkml:trace contextRef="#ctx0" brushRef="#br2" timeOffset="25595.0041">2878 6158 13 0,'0'0'115'0,"0"0"-6"0,0 0-10 0,0 0-12 16,0 0 6-16,0 0-14 0,0 0-5 0,0 0-8 15,17 39 4-15,-10-24-8 0,3 7-9 0,0-5-10 16,0 9-11-16,4-1 6 0,-1 2-2 0,1-1-6 16,1 1-7-16,2-3-36 0,0 3-25 0,-5-8-24 15,8 3-31-15,-1-2-213 0,-2-8 102 0,1-2 68 16</inkml:trace>
  <inkml:trace contextRef="#ctx0" brushRef="#br1" timeOffset="16421.3263">5419 3190 1 0,'0'0'145'0,"19"4"-1"0,-2 1-5 16,3-2-19-16,-3-1-14 0,2 5 0 0,6-4-14 16,4 4-5-16,-4 5-11 0,-3-8-13 0,12 6-4 15,-2-3-4-15,7-2-12 16,-5 2-6-16,5 0 0 0,-5 1 0 0,-2-1-5 15,0-2-5-15,-1 2-7 0,-1 2-25 0,-1-4-10 16,-5 0-39-16,-4 0-40 0,2-5-326 16,-5 2 140-16,-2 1 94 0</inkml:trace>
  <inkml:trace contextRef="#ctx0" brushRef="#br1" timeOffset="16690.5256">6291 3062 88 0,'2'-17'151'15,"-2"17"5"1,0 0-12-16,0 0-1 0,0 0-5 0,-24-5-1 16,24 5-9-16,-22 15-8 0,7-3-19 0,-9 5 1 15,7 2-11-15,-5 3-10 0,-10 17-8 0,-2 0-5 16,-3 5-3-16,3-5-11 0,4-8-6 0,-1 6-2 15,-1 2-6-15,-2-3-6 0,7-2-7 0,7-7-21 16,3 0-14-16,0-5-23 0,-2-1-21 0,6 1-24 16,4-7-29-16,1-1-38 0,1 3-399 0,-3-4 180 0,0 1 120 15</inkml:trace>
  <inkml:trace contextRef="#ctx0" brushRef="#br1" timeOffset="19663.9296">6474 2195 90 0,'0'0'116'0,"-17"4"-9"16,17-4-13-16,0 0 4 0,0 0-9 0,0 0-9 15,0 0-1-15,0 0-17 16,0 0 4-16,0 0-8 0,0 0-3 0,51 8-6 16,-34-6-5-16,3-2 3 0,4-2-11 0,18-3 1 15,-11-2-13-15,9 7-1 0,-9 0 6 16,1 0-15-16,5 0-24 0,-1-10-17 0,-4 0-25 15,2 5-26-15,-9 3-28 0,-3-1-236 0,-3-1 114 16,-4-4 76-16</inkml:trace>
  <inkml:trace contextRef="#ctx0" brushRef="#br1" timeOffset="19881.1452">7041 1903 21 0,'0'0'142'16,"-13"-5"-1"-16,13 5-8 0,0 0 8 16,0 0-13-16,-31 12 7 0,21 3-12 0,-5-6-10 15,3 11-5-15,-7 4-17 0,-1-2-12 0,0 7-3 16,6 3-7-16,-1-1-13 0,-2 1-10 0,-3 22-13 16,3-13-17-16,3-7-20 0,4-3-28 0,0 3-27 15,8 3-45-15,-13-5-30 0,13-11-306 0,2 4 146 16,-3-8 98-16</inkml:trace>
  <inkml:trace contextRef="#ctx0" brushRef="#br2" timeOffset="30881.9559">9889 1891 22 0,'0'0'158'0,"0"0"0"16,0 0 8-16,0 0-12 0,-24 26-8 0,16-16-11 16,3 7-5-16,1 0-8 0,-6 0-9 0,7 3-8 0,-9 11-11 0,0-4-9 15,0 2-5-15,-3-2-9 0,-7 24-5 0,10-12-9 16,-5-8-2-16,12 3-11 0,-5 3-29 0,0-1-29 16,5-4-31-16,3-3-29 0,-8 8-51 0,0-3-38 15,6-5-356-15,-6 7 173 0,5-2 116 0</inkml:trace>
  <inkml:trace contextRef="#ctx0" brushRef="#br2" timeOffset="30648.0973">9391 1956 66 0,'7'20'129'0,"0"-15"-2"16,-7-5-22-16,15 9 2 0,-15-9-1 0,25 10-10 15,-8 2 4-15,-3-4-14 0,13 11-6 16,-7-17-7-16,4 15-11 0,3-4 8 0,-3-9-23 16,3 9 1-16,-2-9 3 0,4 6-15 0,-5-5-6 0,-2-3-3 0,10 6-12 15,-7-6-25-15,-3 3-15 0,-5 5-38 0,-3-10-40 16,1 0-317-16,-3 2 140 15,-12-2 92-15</inkml:trace>
  <inkml:trace contextRef="#ctx0" brushRef="#br2" timeOffset="26474.2777">2824 7758 91 0,'0'0'142'0,"0"0"1"16,-7-10-9-16,7 10-10 0,0 0-17 0,0 0 4 15,0 0-16-15,0 0-6 0,0 0 1 0,-17 22-6 0,12-8-9 0,-2 3 0 16,4 0-14-16,1 5-4 0,-6 10-4 0,6-5-13 16,-3-1 3-16,-2 6 2 0,2-3-12 0,0 3-6 15,0 2-7-15,3-5-21 0,-1-7-12 0,1-3-29 16,2 3-46-16,0 2-54 0,-3-7-343 0,6 0 161 16,-3-17 108-16</inkml:trace>
  <inkml:trace contextRef="#ctx0" brushRef="#br2" timeOffset="26195.322">2350 7925 21 0,'0'0'99'0,"20"5"-10"0,-3 0-9 16,5-3 12-16,0-2-19 0,0 3 1 0,2-3-6 15,13 2-17-15,-3 1-8 0,3 2 4 0,2-5-8 16,-5 2-5-16,-2 0-10 0,2 3 8 0,0 0-14 16,0-2-1-16,-2-1-52 0,-5-2-30 0,-2 2-202 15,-4 1 89-15,-1-1 58 0</inkml:trace>
  <inkml:trace contextRef="#ctx0" brushRef="#br2" timeOffset="28276.0791">4625 5427 103 0,'0'0'104'0,"0"0"-1"0,19-3-13 0,-19 3-1 15,0 0 2-15,37 10-7 0,-8 0-6 0,0-3-5 0,-4 0-11 0,7 3-9 16,-1-3 0-16,1 3-3 0,2-3-11 0,1 3 3 16,-1 0 6-16,0 2-10 0,0-2-25 0,-5-3-5 15,1 0-22-15,2 6-36 0,-3-6-34 0,-7-2-275 16,0-3 121-16,0 1 78 0</inkml:trace>
  <inkml:trace contextRef="#ctx0" brushRef="#br2" timeOffset="27998.1151">5008 5429 116 0,'0'0'147'0,"0"0"-15"0,0 0-16 0,-32 17-4 0,25-2-11 16,-3-3 2-16,-9 7-25 0,2 3-3 0,-3 8-11 16,5 1-5-16,1-2-11 0,-8 22-1 0,-7 0-1 15,4 0-5-15,1 3-10 0,4-3 4 0,1-10 3 16,-6 5-11-16,10-4-28 0,3-3-12 0,0-13-29 16,0-6-14-16,9-1-24 0,-1 1-22 15,-1-6-272-15,2 3 124 16,1-5 84-16</inkml:trace>
  <inkml:trace contextRef="#ctx0" brushRef="#br2" timeOffset="27697.3625">4737 6710 132 0,'0'0'136'0,"-12"-10"4"16,12 10-9-16,0 0-2 0,-22 3-3 0,22-3-7 15,-22 14-5-15,7-4-10 0,-7 10-5 0,3-1-6 16,-3-2-10-16,0 7-8 0,-10 15-7 0,-5 2-6 15,8-9-7-15,-13 2-11 0,16-5-5 0,4-4-11 16,0-4-18-16,7 6-33 0,3 2-30 0,2-12-35 16,-5-2-38-16,1-3-373 0,6-5 165 0,-6 1 112 15</inkml:trace>
  <inkml:trace contextRef="#ctx0" brushRef="#br2" timeOffset="27112.3338">5333 7490 162 0,'0'0'147'0,"0"0"10"0,-5-14-8 0,5 14-11 0,0 0-5 15,-10-10-9-15,10 10-10 0,0 0-9 0,0 0-3 16,0 0-14-16,-24 22-4 0,14-5-10 0,-2 0-9 16,-8 2 0-16,1 6-9 0,2 4-6 0,-15 17-6 15,-2-2 3-15,2-1-13 0,5 4 0 0,3-13-5 0,-8 4-22 16,5-6-12-16,8-8-27 0,6 1-26 16,-1-8-34-16,4-5-19 0,3 0-459 0,-3-7 190 0,10-5 126 15</inkml:trace>
  <inkml:trace contextRef="#ctx0" brushRef="#br2" timeOffset="26859.0632">4761 7626 24 0,'0'0'206'0,"0"-17"-19"0,0 17-18 0,0 0-19 16,0 0-16-16,0 0-12 0,0 0-20 0,0 0 2 15,0 0-13-15,15-2-3 0,-15 2-7 0,15 10-4 16,2-3-9-16,0-2-8 16,2 2-7-16,13 5 2 0,0-2-13 0,0-3 1 15,0 3-8-15,2-3 2 0,-3 8-7 0,6-10-4 16,-5 2-21-16,5 0-32 0,-3 3-16 0,-3-3-40 16,1-2-33-16,0 2-53 0,-8-4-348 0,-2-1 171 15,-2 1 116-15</inkml:trace>
  <inkml:trace contextRef="#ctx0" brushRef="#br2" timeOffset="27459.938">4134 6982 30 0,'0'0'162'0,"-20"-9"-18"16,20 9-20-16,-10-8-11 0,10 8 2 0,0 0-3 15,0 0-2-15,0 0-11 0,0 0-1 0,0 0-9 16,0 0-7-16,49 3-7 0,-29 4-3 0,-1-7-10 15,6 2-4-15,11 3-18 0,6 3 13 0,-3-4-17 0,0 1-5 16,3 3 3-16,2-6 1 0,-8 8-35 0,8-8-16 16,-7 1-26-16,2 1-41 0,-7-1-36 15,-1 2-387-15,-1-5 170 0,-6-5 112 0</inkml:trace>
  <inkml:trace contextRef="#ctx0" brushRef="#br2" timeOffset="28799.6956">5817 4501 71 0,'0'0'111'0,"0"0"2"16,32 5-18-16,-32-5-4 0,19 0-5 0,-2 7-7 16,0-2-3-16,-2 5-10 0,4-8-12 0,11 8 2 15,-3-3-7-15,2 0-1 0,3 6-1 0,-5-9-11 16,2 6-4-16,3 0-10 0,-1 2 9 0,-6-5-25 15,-3-2-18-15,-3-2-22 0,3-1-15 0,0 0-26 16,10 6-258-16,-12-6 111 16,-3 3 74-16</inkml:trace>
  <inkml:trace contextRef="#ctx0" brushRef="#br2" timeOffset="29016.0617">6498 4384 38 0,'0'0'146'0,"0"0"-19"0,-17-7 5 16,17 7-12-16,0 0-10 0,-27 17 3 0,13-7-17 15,-1 2 4-15,-2 12-29 0,-7-2 1 0,-11 14-9 16,6-4-9-16,7-10-2 0,-10 17-2 0,10-10-3 16,0-5-23-16,5 1-26 0,0-4-24 0,5 4-33 15,2-3-35-15,0-5-318 16,1-3 138-16,4 1 90 0</inkml:trace>
  <inkml:trace contextRef="#ctx0" brushRef="#br1" timeOffset="20682.7918">7148 4428 88 0,'0'0'163'0,"-36"2"-4"0,36-2-2 16,-25 15 4-16,8-5-2 0,-5 7-10 0,2-3-5 15,-4 3-9-15,0 3-13 0,-1 7-9 0,-11 4-10 16,9 1-12-16,-20 9-9 0,11 0-7 0,-8-4-7 15,12 7-12-15,0-6-11 0,3 9-25 0,2-18-25 16,5 0-23-16,2 0-31 0,11-2-48 0,-8 0-42 16,7-6-433-16,0-1 194 0,5-6 130 0</inkml:trace>
  <inkml:trace contextRef="#ctx0" brushRef="#br1" timeOffset="20475.7746">6694 4515 95 0,'0'0'145'0,"-3"10"-9"0,3-10-20 0,0 0-11 0,10 15-2 15,-10-15-11-15,10 10-9 0,-8-3-7 0,8 5-6 16,2-2-16-16,8 12 4 0,-5-10-7 0,-3 0-5 16,2-2-1-16,-1 2-8 0,4-3-2 0,-3-4-17 15,-4 3-30-15,5-1-31 0,2-2-28 0,-2 0-44 16,4-1-261-16,-7-6 126 0,5 7 84 0</inkml:trace>
  <inkml:trace contextRef="#ctx0" brushRef="#br2" timeOffset="29463.6626">8602 4156 124 0,'-13'12'136'0,"13"-12"-8"0,0 15-5 15,0-15-5-15,0 0-2 0,20 26-5 0,-10-14-19 16,4-4-7-16,16 11-7 0,-3-4-5 0,4-1-3 15,1-9-13-15,5 2-3 0,2-2-4 0,20 12-6 0,-11-7-3 0,-11 0-10 16,0-8 3-16,2-2-7 0,-7 0-19 0,19 20-12 16,-7-13-31-16,-10-5-16 0,-10-2-43 0,3-2-44 15,-10 0-288-15,0 6 142 0,-2-6 94 16</inkml:trace>
  <inkml:trace contextRef="#ctx0" brushRef="#br2" timeOffset="29695.3518">9176 4080 147 0,'0'0'144'0,"0"0"-1"16,-15-7-4-16,15 7-9 0,0 0-6 0,-19 20-10 0,9-11-6 0,-7 13-5 15,0 0-8-15,-3-2-14 0,5 9-11 0,3-3-7 16,-15 25 0-16,5-12-7 0,-14-2-8 0,14-3-9 15,-5 10-9-15,5-8-31 0,10-7-9 0,2-2-14 16,-2-8-37-16,7 1-28 0,0-6-29 0,0-1-348 16,5-13 156-16,0 0 104 0</inkml:trace>
  <inkml:trace contextRef="#ctx0" brushRef="#br1" timeOffset="19057.5311">7676 2800 32 0,'0'0'112'0,"7"-10"-4"0,-7 10-8 0,10-7-5 16,-10 7-8-16,0 0 6 0,19 0-8 0,-19 0 11 16,18 7-11-16,1 0-7 0,-2-2-10 0,13 12-4 0,-4-5-7 15,1 0-1-15,0 1-2 0,2 1-15 0,-2 3-6 0,3-5 7 16,-3 3-3-16,4 2-9 0,-4-2 3 15,5-1-7-15,-5-2-26 0,0 3-19 0,-3-5-19 16,-4-3-25-16,-1-2-32 0,-2 0-330 0,0-3 143 0,-2 0 94 16</inkml:trace>
  <inkml:trace contextRef="#ctx0" brushRef="#br1" timeOffset="19280.0537">8353 2698 83 0,'0'0'188'0,"0"0"-9"0,-15-10-4 0,15 10-4 0,0 0-7 0,-22 10-8 0,10-1-6 0,-1 3-17 15,-1 13-11-15,-6 2-12 0,-2-1-11 0,-5 20-8 16,5-14-9-16,-4 17-11 0,4-13-6 0,4-2-8 16,-8 12-6-16,4-12-13 0,4-5-20 0,-1 1-19 15,2-1-16-15,0-2-15 0,5-10-36 0,-6 4-22 16,11-1-23-16,-5-8-55 0,2-7-404 0,3 2 190 15,7-7 128 1</inkml:trace>
  <inkml:trace contextRef="#ctx0" brushRef="#br2" timeOffset="30202.8931">10336 3072 141 0,'-14'-3'142'0,"14"3"-5"15,0 0-4-15,-30 17-2 16,8-2-6-16,0 0-9 0,0 2-9 0,-5 5-5 0,-9 12-13 15,-3 4-6-15,7-4-16 0,-2 5-3 0,-5-2-7 16,-3-1-10-16,8 3-10 0,5-10-23 0,4-4-28 16,8-1-33-16,0 0-7 0,2-2-46 0,-9-2-21 15,9-6-299-15,8 3 140 16,-3-7 94-16</inkml:trace>
  <inkml:trace contextRef="#ctx0" brushRef="#br2" timeOffset="29980.2881">9586 3305 77 0,'20'-7'119'0,"-20"7"-9"0,0 0 3 0,22 0-28 16,-22 0 16-16,24 10-12 0,-4-3-7 0,-1 3-4 15,1-3-4-15,4 5-11 0,6 0 0 0,-1-2-11 0,-2 2 1 0,0-2-10 16,4 2 5-16,-1 0-16 0,4-2 7 0,-5 0-5 16,3-3-7-16,-8 0-5 0,6 3-13 0,-6-5-18 15,-2 2-18-15,-2-2-22 0,-1 0-61 0,-2 0-296 16,-5-3 134-16,3-2 92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20.7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73 19 0,'3'-7'35'0,"-3"7"-7"0,0 0 8 15,0-12-9-15,0 12 8 0,0 0-2 0,4-10-4 16,-4 10-1-16,0 0-1 0,5-7 0 0,-5 7 1 16,0 0 0-16,5-13-3 0,-5 13-5 0,3-7-2 15,-3 7 0-15,0 0 11 0,0 0-15 0,5-7 4 16,-5 7-7-16,0 0-5 0,0 0 2 16,0 0 0-16,2-10-4 0,-2 10-1 0,0 0 6 15,0 0-7-15,0 0 3 0,0 0-2 0,0 0 18 16,0 0-6-16,0 0 0 0,0 0-3 0,0 0 1 15,-7 41-9-15,7-41-1 0,-8 27 8 0,6-7-5 16,2-6 2-16,-3 6-1 0,3-3 5 0,0 4-2 16,3-3 1-16,-1 3-14 0,1 1 3 0,-1 0 7 15,3-2 10-15,0-3-9 0,5 14 1 0,0-7 10 16,-3-7-1-16,3 1 2 0,-1-1-9 0,1-5 6 16,0-3-12-16,5-1 24 0,-1-1-14 0,1 0 8 15,2-7 1-15,0 0-4 0,0 0-10 0,3 3 1 16,-1-11-9-16,11-4 8 0,-8 3 2 0,-3-1-6 15,6-5-9-15,-3-9 20 0,0 2-2 0,-3 3-13 16,1-1 2-16,-6 1 6 0,-2 7-7 0,-2-3-2 16,-2-2 5-16,1 5-4 0,-4 2 2 0,-5 10 1 15,10-17 2-15,-10 17-4 0,7-10-13 0,-7 10 8 16,0 0 1-16,0 0 2 0,0 0-2 16,0-12-11-16,0 12 11 0,0 0-3 0,0 0 6 0,0 0 6 15,0 0-21-15,0 0 16 0,0 0-7 0,0 0-9 16,0 0 1-16,0 0 2 0,-14 51 13 0,11-29-11 15,1 2 7-15,2 3-2 0,5 10 3 0,-3-1 4 16,1 5 4-16,-1 3 1 0,0 29-5 0,8-5-5 16,-2-2 2-16,-1 4-7 0,5 6 6 0,-5-4-7 15,1-6-1-15,-1 0 12 0,0-1 9 0,-4-11-8 16,-3-6-8-16,2-4 7 0,1 0 6 0,-6-3-20 16,3-2 12-16,3 0 0 0,-6-5-7 0,1-5 5 15,-1-5-7-15,1-4 11 0,0-1-4 0,-3-2 8 16,2-5-6-16,-2 6 5 0,-2-4 6 0,0-2-12 15,-3 0 19-15,-2-4-27 0,-1 1 17 16,1-6 2-16,12-3 4 0,-29-3-2 0,14-1 5 0,-9-11-3 16,2 0 10-16,-3-4-1 0,3-5-20 0,-4 4 10 15,6-9 5-15,0 2-11 0,3-2 5 16,3 0-6-16,-6 5 2 0,8-8-11 0,7 8 8 16,0 2-8-16,0 2 3 0,3-1 15 0,2 1-19 15,2-2 7-15,8-7-3 0,0 0 5 0,2 2 3 16,5 3-5-16,3 2-5 0,4 3-17 0,1-3 4 15,-1 7-11-15,0-2-30 0,8 5-30 0,2 2-304 16,-2 1 130-16,-3 1 86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8.9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29 18 119 0,'-10'-7'181'15,"10"7"-9"-15,0 0-11 0,-12-7-14 0,12 7-15 0,-8-5-3 0,8 5-3 16,0 0-3-16,0 0-4 0,0 0-5 0,0 0-7 16,20 19-9-16,-3-9-7 0,5 5-12 0,5-3-6 15,10 2-7-15,-1-4-10 0,1 2-2 0,22 10-7 16,-1-7-3-16,-11-3-4 0,14 0-9 0,-3 0-2 16,3-2-37-16,-9 2-23 0,-8-5-12 15,-5 1-32-15,-3-3-21 0,1 2-16 0,-3-2-62 16,0 2-427-16,-9-5 201 0,-1 3 134 0</inkml:trace>
  <inkml:trace contextRef="#ctx0" brushRef="#br0" timeOffset="277.9595">1047-169 86 0,'0'0'170'0,"-19"-17"1"0,9 10 1 0,3 2-2 16,-5 0-5-16,-1 3 2 0,-1-1-9 0,-1 3 2 15,-4 5-8-15,-8 7-3 0,0-2-5 0,-5 7-11 16,-14 17-10-16,4-2-14 0,-4-1-8 0,2 11-12 0,-5-3-7 16,0 2-24-16,0-2 8 0,5 0-9 0,3-3-9 15,-3 3-17-15,-5-5-23 0,12 2-28 0,8-11-30 16,4 1-51-16,6-6-43 0,-1-1-44 0,3-2-568 15,-2 3 252-15,9-8 168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2.9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9233-9404 180 0,'0'0'210'0,"0"0"-29"0,0 0-30 0,0 0-26 16,0 0-29-16,-12-19-18 0,12 19-33 0,0 0-22 15,0 0-26-15,15 0-22 0,-15 0-42 16,12 0-265-16,-12 0 110 0,0 0 74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4.0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1777-1839 168 0,'0'0'168'0,"0"0"-29"0,0 0-16 0,0 0-19 16,0 0-2-16,0 0-13 0,0 0-17 0,0 0-12 15,0 0-16-15,0 0-26 0,22 7-10 0,-19-7-37 16,-3 0-40-16,0 0-264 0,0 0 111 0,22 2 74 16</inkml:trace>
  <inkml:trace contextRef="#ctx0" brushRef="#br0" timeOffset="14345.5036">1772-2047 240 0,'-19'7'217'0,"-1"-2"-43"16,6 0-25-16,-1-3-36 0,15-2-35 0,-20 5-24 0,20-5-15 16,-14 0-43-16,14 0-23 0,-15-15-23 0,10 1-28 0,0-1-225 0,1-2 101 15,4-5 68-15</inkml:trace>
  <inkml:trace contextRef="#ctx0" brushRef="#br0" timeOffset="13966.502">2068-2402 46 0,'-10'63'163'0,"-4"-14"-31"15,4-8-33-15,5-12-24 16,3-2-26-16,-1-5-34 0,-4-8-23 0,7 1-20 16,2-3-24-16,-2-12-113 0,5 15 55 0,-5-15 38 15</inkml:trace>
  <inkml:trace contextRef="#ctx0" brushRef="#br0" timeOffset="215.7206">2158-2357 2190 0,'0'0'0'0,"10"-5"-11"15,-10 5-30-15,0 0-55 0,0 0-6 16,5-7-58-16,-5 7 3 0,0 0-5 0,0 0-325 0,0 0 161 16,12 0 110-16</inkml:trace>
  <inkml:trace contextRef="#ctx0" brushRef="#br0" timeOffset="14163.4053">2190-1605 245 0,'-7'19'237'0,"0"-4"-50"16,2 4-38 0,-3-2-37-16,3 3-42 0,5-6-38 0,0-14-10 0,-2 20-19 15,4-13-7-15,-2-7-41 0,5 5-40 16,-5-5-224-16,0 0 103 0,0 0 70 0</inkml:trace>
  <inkml:trace contextRef="#ctx0" brushRef="#br0" timeOffset="13603.7649">2234-2859 86 0,'-17'7'190'0,"5"-2"-41"16,-5 5-39-16,17-10-26 0,-17 14-25 0,9-9-31 0,-1 0-4 16,4-3-18-16,5-2-9 0,0 0-25 0,0 0-33 15,0 0-155-15,0 0 72 0,0 0 48 0</inkml:trace>
  <inkml:trace contextRef="#ctx0" brushRef="#br0" timeOffset="13781.1311">2095-3552 2543 0,'0'0'53'0,"5"-10"-1"15,-5 10-30-15,0 0-12 0,0 0-21 0,0 0-3 16,0 0-12-16,0 0 0 0,0 0-6 0,0 0-9 16,0 0-8-16,0 0-16 0,0 0-9 0,0 0-26 0,0 0-18 0,0 0-32 15,-15 42-25-15,15-42-426 0,0 0 201 0,10 19 134 16</inkml:trace>
  <inkml:trace contextRef="#ctx0" brushRef="#br0" timeOffset="14526.9926">1535-3129 28 0,'3'-17'281'0,"-3"17"-33"0,5-10-38 0,-5 10-31 16,0 0-25-16,2-17-30 0,-2 17-25 0,0 0-30 16,10-9-37-16,-10 9-18 0,0 0-47 0,20 2-18 15,-20-2-51-15,17 0-316 0,2-2 140 0,1-1 92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7.2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2 16 0,'0'0'201'0,"0"0"-24"0,17-5-8 0,-17 5-10 15,0 0-6-15,17 0-7 0,-17 0-6 0,0 0-12 16,22 5-16-16,-10-2-3 0,10-1-10 0,-3 1-8 15,1-3-9-15,17 2-6 0,-13 0-12 0,0 1-4 16,3-1-6-16,8 3-5 0,-6-5-6 0,10 3-7 16,-2-1-3-16,-11 0-13 15,-1 1-25-15,-6-1-19 0,6-2-25 0,-3 3-32 16,0-3-33-16,-5-3-31 0,5 6-31 0,-3-6-365 16,-4 6 179-16,5-6 122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7.54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696-314 97 0,'-8'-7'156'0,"1"0"-5"0,-8 2 14 0,1 0-9 16,14 5-6-16,-25-12 5 0,8 12-3 0,17 0-7 15,-29 2-4-15,9 8-1 0,6-3-9 0,-8 8-5 16,-3 4-7-16,1-2-6 0,-5 3-10 0,-3 21-10 16,3 3-12-16,4-13-6 0,3 1-9 0,-10 7-7 15,13 0-4-15,-1-8-4 0,-7 11-5 0,5-11-20 16,3-2-30-16,7-7-28 0,4 3-26 0,-1-1-41 16,1-7-25-16,3 0-30 15,-2-2-44-15,2-1-497 0,0-2 231 0,5-12 156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6.21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6569 5811 123 0,'-22'10'162'0,"12"-1"-13"0,-2-1-1 15,-2 1-16-15,1 3-14 0,4 8-16 0,-11 4-2 16,-12 20-8-16,13-15-10 0,-1 0-7 0,3 3-11 15,-2-5-1-15,4-1-13 0,3 8-38 0,-1-4-28 16,4-1-41-16,-4-5-48 0,9 5-327 0,-1-7 144 16,0-5 96-16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4.7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7730 5942 16 0,'0'0'166'0,"-10"10"-21"15,10-10-12 1,0 0-4-16,-12 12 3 0,12-12 0 0,0 0-10 16,2 17-1-16,-2-17-9 0,0 0-8 0,20 22-8 0,-3-10-7 15,-3-2-12-15,13 4-2 0,3 3-10 16,-1-2-8-16,0-5-4 0,8 4-5 0,14 3-8 15,-4-2 0-15,-13-3-14 0,-3 0-21 0,1 0-30 16,-2-2-18-16,1 0-32 0,4-1-33 0,-4-4-45 16,-4 0-374-16,-10 0 175 0,0-3 118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5.98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5763 6231 73 0,'7'-9'136'16,"-7"9"8"-16,13-13-11 0,-13 13 8 0,14-7-7 15,3 5-4-15,0-1-6 0,-2-2-5 0,2 1-13 16,3 1-10-16,4 3-10 0,-2-2-5 0,0 2-15 0,3-3-6 0,-1 1 0 15,0 2-13-15,3 0 1 0,17 0-9 0,-5 5-25 16,0-13-13-16,-2 8-26 0,-8 3-33 0,-4-6-27 16,-1 6-44-16,18-8-386 0,-10-2 173 15,2 4 114-15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4.99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8392 5896 27 0,'-3'-17'171'0,"3"17"-9"0,-7-15-9 0,7 15 0 0,0 0 1 0,-15-14-5 16,15 14-9-16,-17-3-6 0,17 3-1 0,-24 12-3 16,2 5-5-16,-3 5-7 0,3 0-7 0,-17 17-2 15,5 0-13-15,-10 2-6 0,10 1-9 16,-8 11-6-16,8-2-6 0,-3 3-7 0,-4-8-7 0,7 2-5 15,2 1-8-15,3 0-6 0,7-13 0 0,-3-7-6 16,8-7-7-16,0 5-22 0,0-3-23 0,0 3-23 16,2-3-44-16,3-9-22 0,0-3-27 15,2 2-48-15,0-1-522 0,3-6 236 0,-3 0 156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6.64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9249 6124 25 0,'10'20'148'0,"0"-3"-12"15,7 12-3-15,2-7-9 0,1 5-4 0,2-3 1 16,0 0-9-16,12 15-4 0,-5 0-12 0,8 5-10 16,0-1-11-16,4-11-2 0,-4 9-6 0,-1-4-16 15,8-6 7-15,-5 11-12 0,3-6-6 0,2-4-8 16,0-5-27-16,-22-8-26 0,10-4-26 0,-8 2-25 0,3 0-53 16,-5-3-340-16,2-2 155 0,-4-4 104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6.9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10275 6382 123 0,'-44'17'151'16,"20"-12"-15"-16,-6 5-3 0,1 4 11 0,-22 13-12 16,2 4-2-16,0-6-6 0,5 6-8 0,-7 3-13 15,7-7-13-15,5 7-1 0,-5-5-15 0,2 3-5 16,-12 2-6-16,15 2-9 0,-2-2-17 0,12-4-28 16,9-6-27-16,5 0-35 0,-2-2-27 0,-2-2-43 15,4-8-378-15,5 2 167 0,0-2 110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7.93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1013 1113 91 0,'-2'12'152'0,"-3"0"1"0,7 0-14 0,-4 1 1 0,2 6-10 16,2-2-7-16,1-2-2 0,2-1-5 0,2 1-11 15,-2 2-11-15,7 7-3 0,0-7-9 0,6-2-9 16,4 4-12-16,-1 5 2 0,1-2-13 0,3-2 1 16,2-3-10-16,-3 0 0 0,3-3-5 15,15 20-3-15,-8-14-8 0,0-6-25 0,-10-1-38 16,8-4-29-16,-2 1-24 0,4 5-47 0,-7-11-421 0,-8 4 185 0,8 1 126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5.6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6823 6370 159 0,'0'0'164'0,"-14"-22"-6"0,14 22 0 0,-15 2 3 15,15-2-10-15,-24 5-6 0,11 3-3 0,4 1-5 16,-9 1-6-16,1 9-9 0,-7 3-7 0,-1-2-4 15,-6 21-10-15,-3 10-2 0,-3-7-6 0,5 0-11 0,13-6-7 16,-13 9-10-16,5 1-3 0,3 1-4 0,-1-13-5 0,8-2-9 16,-15 13-7-16,13-6-1 0,-3-10-13 0,9-4-26 15,1-5-24-15,5-3-42 0,-3 1-36 0,5-8-39 16,-2 5-42-16,2-7-530 0,5-10 238 0,-10 19 160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19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20 202 4 0,'7'12'8'0,"0"-5"10"0,-7-7 0 0,15 12 3 16,-8-7-1-16,-7-5 3 0,15 5-3 0,-15-5 7 16,17 0-7-16,-17 0-7 0,19-2 8 0,-19 2-1 15,27-8-5-15,-12-1-3 0,2-1-1 0,3 3 1 16,-6-1 1-16,8-9-5 0,-2 3 4 0,-5 2-6 16,2 2-1-16,2-5 0 0,1-7-5 0,-6 5 4 15,-1 5 0-15,-4 0-5 0,1 0-3 0,0 0 8 16,0 4-4-16,-5-1 9 0,-5 9-8 0,7-12-1 15,-7 12 2-15,0 0-1 0,0 0 0 0,2-15-8 16,-2 15-2-16,0 0 3 0,0 0-7 0,0 0 7 16,0 0-2-16,0 0-4 0,0 0 11 0,0 0-6 15,0 0 4-15,0 0-1 0,0 0-1 0,0 0 4 16,-41 17-5-16,41-17 2 0,-10 15 2 0,5-3-8 16,0 2 7-16,0 1 2 0,0-1-4 0,3 6 2 15,-3-5-1-15,3 9 5 0,-1-5-4 16,6 6 5-16,-6-4-8 0,6 6 8 0,-1 12-8 15,-2-2 0-15,3 4 5 0,1 24 0 0,-1-9 1 16,4 15 0-16,-2-15-2 0,10 14 4 0,-5 1-1 16,-1-3 0-16,-1-5-1 0,4 5-4 0,-7 0 6 15,5-5 3-15,-3-12-2 0,0-5 10 0,-2-4-14 16,-2-1 6-16,1-7 1 0,1 3-4 0,-2-3 1 16,-3-5-2-16,5 0 0 0,-5-5 8 0,0-2-4 15,0 2-1-15,-3-4 0 0,1-1 6 0,-1-2 2 16,-2 3-2-16,-2-3-7 0,2-3 5 0,-5-2 4 15,1 1 8-15,-4-1-2 0,1 0-2 0,-2-2 6 16,-1-6 3-16,-2 1-6 0,2-2 0 0,0-3 2 16,-2-3 1-16,-2-2-7 0,-1 3 1 0,3-5-5 15,-2-1 14-15,2-1-10 0,-10-6 2 0,7 3-2 16,-2-5-1-16,5 5 6 0,-5-8-3 0,5 1-9 16,5 4 3-16,0-2 12 0,2 3-5 0,-5-11 6 15,8 6-13-15,2-3 7 0,2-2-5 0,1 0-6 16,2-1 6-16,7-11-1 0,-2-1-2 0,3 1 5 15,6-22-8-15,1 14 0 0,7-15-9 0,0 11 9 16,-3 9-9-16,-2 7-1 0,10-14 10 0,-2 12-10 16,-1 5-4-16,-7 10-8 0,0-1-28 0,8 3-228 15,-8 3 89-15,0 6 62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8.17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1849 1341 108 0,'-22'0'173'16,"22"0"-4"-16,-34 10-1 0,17-7 1 0,-13 9-14 15,-14 19-7-15,8-16-12 0,-18 9-11 0,12-7-9 16,-9 10-10-16,2 2-12 0,17 0-8 0,3-7-8 0,0-2-10 16,-15 9-7-16,10-5-8 0,-5 8-4 15,7-1-10-15,10-9-28 0,0 5-20 0,2-8-32 16,-4 3-22-16,2 2-38 0,2-2-42 0,1-2-442 0,-1 2 195 15,6-8 130-15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5.35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6257 6693 104 0,'-22'3'132'0,"22"-3"2"0,-13 4-17 0,13-4 1 16,0 0-6-16,0 0 8 0,0 0-3 0,0 0-7 15,0 0-5-15,27 37-6 0,-27-37-8 0,27 10-9 16,-7-6-6-16,2-4-10 0,2 3-7 0,8 7-4 15,0-3-1 1,2 0-11-16,-3-2 0 0,-6 0-8 0,-3-5-1 0,0 2-16 16,2 3-25-16,11 0-26 0,-9-3-22 0,-1 1-35 15,-6-6-15-15,-2 3-54 0,5 3-334 16,-22-3 165-16,32-5 110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23.6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88 186 11 0,'0'0'59'0,"-10"-10"-8"15,10 10 7-15,-7-14 11 0,7 14-22 0,-3-15-5 16,3 15-2-16,0 0-6 0,12-27-9 0,-4 15-6 16,2-2 8-16,2-1-5 0,2 5-8 0,-1-2 7 15,4 0-7-15,0 2 0 0,7-4-4 16,-7 4-3-16,3 8 3 0,-5-6 1 0,2 6-7 15,2 2 10-15,-4 2 9 0,4 3-9 0,-1 0 12 16,-6 2-16-16,2 8 9 0,-1 0 8 0,1 9-9 16,1 3 11-16,-3 2 4 0,-2 2-9 0,-3 3-2 15,-7-7 9-15,-5 7-12 0,-4 3 12 0,1 1-5 0,-2-1-2 16,-4 21-11-16,-6-7-1 0,-2-12-1 0,5-12 15 16,0 2-6-16,0-2-6 0,-17 9-2 0,12-9-5 15,-5-5 5-15,5-8-1 0,5 1 12 16,2-3-7-16,-4-2 0 0,-1-8-17 0,5 3 7 15,1-2 4-15,-3 1-6 0,17-4-2 0,-25 0-8 16,25 0-5-16,-22-2-17 0,22 2-6 0,0 0-13 0,-17-5-29 16,17 5-261-16,0 0 111 0,-7-12 76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24.1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467 185 47 0,'12'-12'54'16,"-3"5"-8"-16,1-3-6 0,0-2 2 0,0 2-5 16,0-2 4-16,-3 5-14 0,3-6 0 0,-3 1 12 15,-2 0 5-15,0 2 4 0,-5 10 3 0,10-14 3 16,-6 4-3-16,-4 10 6 0,0 0-9 0,0-19 0 16,0 19-7-16,0 0-2 0,-17-17-6 0,17 17-4 15,-27-5 1-15,5 2-3 0,3 8-4 0,-3-2-7 16,-10 4 9-16,-4 5-11 0,4-5-1 15,0 3-10-15,0 5 9 0,5 2-8 0,-14 12 5 16,9-10-5-16,5 6 5 0,-5 11 0 0,3 5-13 16,7-4 15-16,3-6-18 0,6-9 7 0,1 10-3 15,-5-5 10-15,7 7 3 0,3-10-13 0,2-2-4 0,3 0 16 16,-1 2-1-16,1 0-9 0,-3-2 18 0,5-2-15 16,7 11 12-16,-4-6 4 0,4-4-6 15,3 6 10-15,0-5-4 0,-3-5-1 0,3-2 6 16,2-1-14-16,12 1-2 0,-2-5 8 0,8 2 0 15,1-3 0-15,6-1 3 0,-3-1-21 0,8 0-36 16,2-7-52-16,0-5-327 0,24 3 140 0,-14 2 92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5:03.80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131 1 31 0,'0'0'118'15,"0"0"-21"-15,0 0-2 0,0 0 12 0,0 0-3 0,0 0-6 16,-36-4-11-16,36 4 0 0,0 0-3 0,0 0-6 15,-20 2-8-15,20-2-19 0,0 0 1 0,-17 5-4 16,17-5-1-16,-15 5 1 0,15-5 0 16,-12 5-8-16,12-5 13 0,-10 12-7 0,10-12 1 15,-9 17-6-15,4-8 1 0,5-9 1 0,-5 15-2 16,2-5 6-16,3-10-6 0,0 19 4 0,3-2-4 16,-1-2 7-16,3-6 2 0,0 1-2 0,2 2-1 15,-2 0-1-15,5-2 0 0,-3-2 2 0,3-4 2 16,-2-4 4-16,-1 3-7 0,-7-3 4 0,0 0 1 15,34-3-6-15,-34 3-5 0,25-7-2 0,-13 0-2 16,2-1-6-16,-1-1-6 0,-1-3-2 0,2 2 2 16,-4 3 4-16,0-3 3 0,-10 10 5 0,10-17 0 15,-10 17-1-15,5-15 2 0,-5 15 3 16,0 0-13-16,0 0 6 0,-13-26 0 0,13 26-8 0,-9-8-3 16,9 8-10-16,-15-7 9 0,15 7-5 0,-17-5-3 15,17 5 1-15,-15-2-5 0,15 2-4 0,0 0-6 16,-22-3 12-16,22 3-8 0,0 0-1 15,-19 5-10-15,19-5-20 0,-10 7-24 0,10-7-23 0,0 0-34 16,-10 13-27-16,10-13-31 0,-5 12-41 16,5-12-616-16,0 0 275 0,-2 14 182 0</inkml:trace>
  <inkml:trace contextRef="#ctx0" brushRef="#br0" timeOffset="783.7532">53 735 54 0,'0'0'156'0,"0"0"-2"0,0 0-13 16,0 0-2-16,0 0-11 0,0 0-4 0,-39-17-10 16,39 17-7-16,0 0-13 0,0 0-12 0,0 0-3 15,-17-2-7-15,17 2-5 0,0 0-6 0,0 0 3 16,0 0-4-16,-12 14-5 0,12-14 3 0,-3 15 1 16,3-15 1-16,0 24 3 0,0-24 1 0,3 30-9 15,-1-16 6-15,1 3-7 0,-1 3-2 0,3-3-3 16,0 0-3-16,0 2 4 0,2-4-2 0,3-1 2 15,-3-2 0-15,1 0-2 0,4 1 1 0,0-9 1 16,-2 4 1-16,4-1-2 0,1-4-10 0,-3-1-1 16,-12-2 3-16,27-7-7 0,-7 2 4 0,-6-3-6 0,-1-1-6 15,1-3 1-15,-2-3-2 0,10-4-7 16,-7 2 0-16,-8 0 2 0,1 0-1 0,-8 2-1 16,5-2-1-16,-5 17 2 0,0-27 3 0,0 27 3 15,0-22-2-15,0 22 6 0,-5-17-5 0,5 17-6 16,-8-12 8-16,8 12-11 0,-12-14-2 0,12 14 5 15,-12-10-11-15,12 10 10 0,-15-3-8 0,15 3 1 16,0 0-5-16,-22-4-1 0,22 4 3 0,0 0-2 16,-19 4-9-16,19-4 12 0,0 0-20 0,-20 5-20 15,20-5-33-15,0 0-36 0,-14 10-48 0,14-10-41 16,0 0-47-16,-10 12-678 0,10-12 305 0,-5 10 204 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5:05.10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27 0 92 0,'0'0'105'0,"0"17"-10"0,0-17-1 0,-3 17 12 15,3-17-16-15,-2 22 7 0,2-2 6 0,-2-3-4 16,-1 2 0-16,3 3-6 0,0-3 3 0,3 3-1 15,-3 0-9-15,2 0 1 0,3-3-4 0,-3-1-2 16,1 6-2-16,2-2-9 0,2-3 7 16,-2 1-2-16,0-8-3 0,2 0-2 0,3 2 7 15,-3-4 4-15,-7-10 0 0,17 7-3 0,-5-4 0 16,-12-3-15-16,0 0-4 0,35-12-1 0,-23 0-9 16,3 2-8-16,-6 0-1 0,4-4-5 0,-6 6-2 15,3-4-2-15,-3-2-4 0,0 4 6 0,-7 10-1 16,3-22-1-16,-3 22 1 0,0-22-5 0,0 22-5 15,-10-24 6-15,0 14-5 0,0 3-7 0,-2-1 3 16,-2 4 3-16,14 4-9 0,-27-5 6 0,27 5-7 16,-27 7 6-16,10-5-6 0,2 1-10 0,0-1 1 15,3 6-8-15,-2-4-17 0,1 11-33 0,13-15-34 16,-17 15-36-16,12-10-45 0,5-5-60 0,-7 14-619 16,7-14 283-16,0 0 190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5:06.2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23-1 45 0,'0'0'139'0,"-15"5"6"0,15-5-24 0,0 0 0 16,0 0 11-16,0 0 3 0,0 0 0 0,0 0-2 0,-9 12-4 15,9-12-4-15,0 0-2 0,0 0-3 0,0 0-3 16,0 0-3-16,0 0 1 0,27 20 1 0,-27-20-9 16,14 7-4-16,6-5-1 0,-10 3-4 0,7 0-10 15,0 0-4-15,2-3-8 0,-2 3-5 0,1-2-7 16,1-1-7-16,5 3-4 0,-4-5-3 0,4 2-4 15,-2 1-10-15,-2-3-5 0,2 0-7 0,0 2 4 16,-3-2-7-16,-1 0-3 0,-4 0 0 0,6 0 2 16,-3 0 0-16,-2 0-10 0,-15 0-18 0,24 0-47 15,-14 3-51-15,-10-3-58 0,17 0-42 0,-17 0-711 16,0 0 305-16,17 7 204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5:07.03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-6 284 112 0,'0'0'187'0,"0"0"3"0,0 0-4 15,0 0 0-15,-8 10-12 0,8-10-4 16,0 0-13-16,0 0-8 0,0 0-10 0,0 0-5 15,0 0 4-15,0 0-5 0,0 0 2 0,0 0-8 16,0 0-11-16,0 0-6 0,0 0-1 0,52-19-5 0,-35 9-5 16,10-5 18-16,0 1-10 0,-3-3-2 15,22-5-15-15,-16 0-17 0,-3 7-6 0,-3-2-5 16,-7 5 1-16,8-5-12 0,-8 3-3 0,-3 1-12 16,6 9-3-16,9-9-2 0,-17 1 14 0,-12 12-12 15,25-17-19-15,-13 10 5 0,3 2-16 0,-6 0-19 16,-9 5-9-16,18-9-26 0,-11 4-29 0,-7 5-31 15,0 0-75-15,0 0-38 0,19-10-40 16,-19 10-701-16,0 0 321 0,0 0 214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5:07.64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-1 432 124 0,'0'0'140'0,"0"0"3"16,0 0 1-16,-2 15-7 0,2-15 12 0,0 0 1 15,0 0-6-15,0 0-3 0,0 0-2 0,0 0 0 16,0 0-1-16,0 0-5 0,0 0-6 0,0 0-5 15,0 0-13-15,0 0-13 0,0 0-1 0,0 0-10 16,0 0-2-16,0 0-12 0,32-44-4 0,-18 29-11 16,1-11-5-16,22-8 5 0,-10 7-3 0,-1 0 1 15,-4 5-10-15,22-17-5 0,-7 5-5 0,-10 5 1 16,-5 7-8-16,-5 5 3 0,-2 3-9 0,-1 2-5 16,1 2 2-16,-3 3-4 0,-2-3-13 0,5 0-14 15,-6 3-27-15,-9 7-35 0,13-12-35 0,-4 5-28 16,4 2-36-16,-9 0-31 0,-4 5-619 0,13-12 274 15,-13 12 184-15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5:10.97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50 0 112 0,'0'0'202'0,"-12"8"-2"0,12-8-11 0,-12 4-7 0,12-4-11 15,0 0 0-15,0 0-3 0,-15 8-8 16,15-8-12-16,0 0-7 0,0 0-14 0,-12 5-17 16,12-5-10-16,0 0-6 0,0 0 3 0,0 0-7 15,0 0-9-15,0 0 1 0,0 0-13 0,0 0-3 0,36 4-14 16,-36-4 9-16,34 3-9 0,-14-1 5 16,4 1-5-16,-4-3-3 0,4 0 0 0,1 0-5 15,2 0-7-15,0 0-4 0,-3 2 10 0,3-2-18 16,7 5-1-16,0-3 2 0,-4 1-12 0,-3-1 0 15,-6-4 4-15,-1-1-9 0,0 6 5 0,-1-3-3 16,1 2 5-16,-1-2 3 0,-4 0 0 0,2-2-9 16,3 2 6-16,-20 0-10 0,21 0-3 15,-21 0-2-15,18-3-13 0,-18 3-11 0,0 0-24 16,17 0-32-16,-17 0-36 0,0 0-42 0,0 0-47 0,14-2-55 16,-14 2-621-16,0 0 294 0,0 0 194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3.40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20 1329 2283 0,'-8'-7'132'0,"23"2"-162"0,-30-5 61 15,8 1-289-15,14 1 306 0,-11 4-124 0,1-4 98 16,-2 3-66-16,8 3-28 0,2-8 90 16,-3-2 23-16,5-5-41 0,6-10-25 0,8-26-44 15,14-15 247-15,-6 0-200 0,39-54 207 0,-16-14-161 16,-13 39-252-16,17-39 60 0,-19 34-35 0,-8 26 184 16,-5 21 9-16,-4-11 43 0,4 13-75 0,-7 11 57 15,-7 11-10-15,2 11 30 0,-9-2-21 0,7 5 27 16,-5 0-23-16,-3 5 20 0,-2 12-139 0,5-12 185 15,-5 12-135 1,0 0-5-16,0 0 115 0,0 0-55 0,0 0-51 16,0 0 109-16,0 0-95 0,24 41 70 0,-19-21-59 15,5 9 42-15,-3 0-67 0,15 25 77 0,3-3-24 16,-8 4-46-16,7 1 69 0,1-5-63 0,4 5 117 16,-5 0-148-16,11 0 118 0,-4 5-122 0,-4 0 75 15,5 2 22-15,-5 2-111 0,10 1-435 0,-13 2-210 16,39 58 310-16</inkml:trace>
  <inkml:trace contextRef="#ctx0" brushRef="#br0" timeOffset="-284.7883">523 639 42 0,'-2'-12'128'0,"2"12"-15"0,-5-10-8 16,5 10-8-16,-3-9-11 0,3 9 3 0,-5-8-1 15,5 8 11-15,0 0 4 0,0 0 1 0,-5-9-14 16,5 9-3-16,0 0 3 0,0 0-11 0,-2-13 0 0,2 13 3 0,0 0-5 16,-5-9 1-16,5 9 0 0,0 0-3 0,-2-13-4 15,2 13-4-15,-5-7-6 0,5 7-5 0,0 0-6 16,0 0-3-16,0 0-8 0,-15-24-4 0,15 24-1 16,-5-12-5-16,5 12 0 0,-5-20-2 0,5 20-6 15,-2-22 1-15,2 22-3 0,-5-26 7 0,5 6 8 16,0 3-2-16,0 17 0 0,-2-26 1 0,2 26 0 0,0-22-4 31,0 22-2-31,-3-17 4 0,3 17 0 0,-2-20 0 0,2 20 7 0,0 0 0 0,0-17 3 0,0 17-5 16,0 0-7-16,-3-17-1 0,3 17 3 0,0 0-2 15,0 0-4-15,0 0-4 0,0 0 6 0,-27 61-6 32</inkml:trace>
  <inkml:trace contextRef="#ctx0" brushRef="#br1" timeOffset="12713.339">2108 2812 49 0,'0'0'114'0,"0"0"-21"0,0 0-4 0,0 0-15 16,0 0 4-16,0 0 3 0,0 0-8 15,0 0-6-15,25-3-12 0,-25 3-6 0,27 8-13 16,-13-1-3-16,1 0-3 0,17 1-2 0,-3 1 1 0,0 6 7 15,3-3-6-15,0 0-10 0,19 10-1 16,-7-7-1-16,-2-6-2 0,-10 1-2 0,4-3-1 0,-2 1-7 0,-2-1-24 16,-3-5-13-16,-4 3-3 0,-1-5-24 0,-4 0-15 15,2 0-18-15,0-5-192 0,-5 3 95 0,0-3 62 16</inkml:trace>
  <inkml:trace contextRef="#ctx0" brushRef="#br1" timeOffset="12929.0258">2795 2751 39 0,'0'0'129'0,"0"0"-15"16,-17-19-10-16,17 19 5 0,-12-10-6 0,12 10-13 15,-18-7-2-15,18 7-11 0,0 0-2 0,0 0-5 16,-36 9 3-16,16 1-14 0,-4 10 2 0,4-1-7 16,-4 3 3-16,-13 17-9 0,1 0 1 0,11-5-12 15,-19 12-2-15,15-2-2 0,-10 2-11 0,7 0-13 0,10-10-5 0,-10 3-3 16,15-7-13-16,3-5-20 0,1-1-10 0,4-4 5 15,-4-5-29-15,6 0-26 0,-3-5-14 16,5 1-279-16,-2-6 129 0,7-7 84 0</inkml:trace>
  <inkml:trace contextRef="#ctx0" brushRef="#br1" timeOffset="14470.1148">3274 1742 74 0,'0'0'94'0,"-17"-2"7"15,17 2-2-15,0 0-21 0,0 0 4 0,0 0-9 0,0 0 2 0,39 15-6 16,-20-13-1-16,3 3-15 0,3-3 1 0,11 1 0 15,-2 2-12-15,-7-3-6 0,0 1 3 0,7-1-11 16,1 3-3-16,-4-5-2 0,-1 0 10 0,-3 2-12 16,-5-7-18-16,2 5-18 0,-2-2-18 0,0 2-28 15,-2 0-21-15,9-7-263 0,-10 4 115 16,1-4 76-16</inkml:trace>
  <inkml:trace contextRef="#ctx0" brushRef="#br1" timeOffset="13261.1491">3579 2489 35 0,'20'-5'118'0,"-20"5"-17"0,0 0-3 0,0 0-4 16,34 12-1-16,-22-5-15 0,5 0 5 0,-2 3-28 0,2-5 17 0,0 5-17 16,10 7-12-16,0-5-4 0,2 3 8 0,-2-1-15 15,0-2 1-15,-3-2-3 0,13 0-4 0,-8-1-1 16,5 4-10-16,-2-6-1 0,0 3-18 0,-15-3-25 16,20-5-18-16,-15 1-22 0,-3-1-29 0,-19-2-215 15,29 0 103-15,-29 0 70 0</inkml:trace>
  <inkml:trace contextRef="#ctx0" brushRef="#br1" timeOffset="13499.2418">4297 2418 108 0,'0'0'109'0,"0"0"-11"16,0 0 10-16,-19-5-11 0,19 5-1 0,-25 0-9 15,25 0-13-15,-34 15 3 0,5 2-7 0,4 0-6 0,-2 2 0 16,-16 18-18-16,1-3-8 0,-4 2 4 0,4-2-13 16,3 3-1-16,-3-3-1 0,1 2 0 0,12-9-12 15,2-5 14-15,7 0-19 0,1 2-1 16,2-12-2-16,2 3-20 16,5-6-21-16,0 4-16 0,5-6-18 0,5-7-23 15,-9 12-278-15,9-12 123 0,0 0 82 0</inkml:trace>
  <inkml:trace contextRef="#ctx0" brushRef="#br1" timeOffset="13931.6813">4537 2231 48 0,'-3'-19'111'0,"3"19"-11"0,0 0-2 0,0 0 16 0,0 0 1 15,0 0-21-15,0 0 18 0,0 0-6 0,0 0-9 16,54 31-1-16,-42-19-15 0,13 5 1 0,-6 3-9 16,1-3-12-16,-1 2 2 0,1 8-11 0,4-10-4 15,10 22-8-15,-4-12 0 0,-8-6-5 0,2 1-2 0,1 0-6 16,-1-2 0-16,-2-3-5 0,2 0-7 0,-6-5-17 0,-1 0-19 15,-8-2-14-15,6-1-29 0,-5-4-14 0,0 0-30 16,-10-5-32-16,14 3-308 0,-14-3 150 0,0 0 98 16</inkml:trace>
  <inkml:trace contextRef="#ctx0" brushRef="#br1" timeOffset="14163.127">4962 2207 73 0,'-10'-25'116'0,"10"25"4"0,0 0-6 0,0 0 1 16,0 0 9-16,0 0-11 0,-12-7 3 0,12 7-2 15,0 0-5-15,0 0 0 0,-22 27-12 0,19-15-11 16,-11 10-5-16,4-3-11 0,-5 8-5 0,1 0-6 16,-4 4-1-16,1-1-10 0,0-4-8 0,0-1-3 0,3-4-11 15,1 4-7-15,-4-1-25 0,5-9-25 0,0 2-16 16,4-3-15-16,-6 1-37 0,2-5-33 0,-3-3-380 15,15-7 172-15,-17 10 112 0</inkml:trace>
  <inkml:trace contextRef="#ctx0" brushRef="#br1" timeOffset="14702.0066">3902 1468 92 0,'-10'-7'109'16,"10"7"13"-16,0 0-15 0,-17-5-6 0,17 5-2 0,0 0-1 16,-30 14-13-16,16-9-6 0,-11 12-11 15,6 3-1-15,-3 1-5 0,-3 1-6 0,-14 12 0 16,10-2-10-16,-8 9 2 0,-2-7-16 0,12 0 5 15,5-2-4-15,0-10-6 0,3 7-11 0,2-7 2 16,-3 2-11-16,5 3-24 16,3-3-14-16,0-4-31 0,2-3-14 0,5 0-41 15,3-5-271-15,2-12 130 0,2 27 86 0</inkml:trace>
  <inkml:trace contextRef="#ctx0" brushRef="#br1" timeOffset="15873.2982">4632 1509 89 0,'17'3'131'0,"-10"1"-10"0,-7-4-2 15,20 0-12-15,-5 5-11 0,4 3-7 0,-2-6-6 16,3 0-6-16,2 1-9 0,0-1 1 0,7 6-13 16,-2-1-7-16,-3-2-11 0,8 5 6 0,0-3-4 0,-5-2-12 15,7 2 2-15,-5 3-9 0,3-3 5 16,-3 0-3-16,-4-4-10 0,-1 2-27 0,1-3-32 16,-6 0-17-16,3 1-48 0,-2-1-284 0,-1 1 131 15,-2-1 88-15</inkml:trace>
  <inkml:trace contextRef="#ctx0" brushRef="#br1" timeOffset="16089.4454">5338 1385 83 0,'0'0'107'16,"-15"-5"1"-16,15 5 2 0,0 0-2 0,0 0-18 15,-34 20-8-15,17-8-2 0,2 0-5 0,-4 10-5 0,2 0-12 16,-5 5-3-16,-8 19-10 0,4-2-10 0,-1-10-7 16,-3 14-5-16,8-14-18 0,10-5-19 15,-12 20-28-15,9-13-24 0,5-6-37 0,5-1-210 0,3 0 105 0,-3-5 68 16</inkml:trace>
  <inkml:trace contextRef="#ctx0" brushRef="#br1" timeOffset="15247.9264">6503 872 84 0,'0'0'122'15,"-17"-7"-8"-15,17 7 8 0,-22 5-9 0,22-5-7 16,-29 10 1-16,12-1-16 0,-8 6-2 0,1 4-17 16,-18 13-9-16,15-3 0 0,-9 8-9 0,-3 2 0 0,0-1-7 15,0 4-22-15,4-3 0 0,-1 0-20 16,4-1-2-16,8-4-7 0,-1-9-7 0,3-3-16 16,10-5-13-16,-3-5-12 0,1 0-37 0,4 0-11 15,-2-5-246-15,2 1 116 0,10-8 76 0</inkml:trace>
  <inkml:trace contextRef="#ctx0" brushRef="#br1" timeOffset="15018.1971">5787 1026 39 0,'22'2'109'0,"-14"3"-4"16,9 0 8-16,-2 0-25 0,4 2-6 0,-2 0 0 16,0 0-6-16,3-2-22 0,2 3 13 15,7-1-8-15,3 0-21 0,-3 0 7 0,-4 3-7 16,9-5-4-16,0 2-3 16,5-4-1-16,0-1-1 0,-9 1-4 15,-6-6-20-15,-2 3-30 0,7-2-22 0,10 4-37 16,-17-4-247-16,-5-1 109 0,3 1 74 0</inkml:trace>
  <inkml:trace contextRef="#ctx0" brushRef="#br1" timeOffset="17893.232">2939 4688 69 0,'-10'-15'156'0,"10"15"3"0,0 0-7 0,0 0 0 0,0 0-17 0,-34 25-6 16,15-6-3-16,1-2-5 0,-6 8-11 0,4-1 2 16,1 5-13-16,-3 20-8 0,5-15-9 0,-13 17-8 15,4 0-9-15,1-5-4 0,6-7-7 0,6-3-8 16,1-4-1-16,0-1-5 0,0 3-8 16,0-4-2-16,-1 1-11 0,1-2-15 0,2-7-23 0,3 0-21 15,2 0-39-15,0-7-16 16,-5-1-40-16,6-2-29 0,4-12-381 15,-10 17 183-15,10-17 120 0</inkml:trace>
  <inkml:trace contextRef="#ctx0" brushRef="#br1" timeOffset="17623.997">2431 5016 22 0,'0'0'123'16,"-5"7"2"-16,5-7-7 0,0 0-1 0,0 0-12 15,0 0-11-15,0 0-14 0,22 3 2 0,-10-3-15 16,0 0-2-16,8 5-4 0,-3-5-7 0,5 0 2 16,2 0-9-16,-2 0-14 0,0 2 7 0,3-2-11 15,2 3 1-15,7 1-11 16,0 1 0-16,-7-5-3 0,0 3 6 0,-3-1-34 16,-2 1-11-16,3-3-11 0,-3-3-20 0,-3 1-28 15,3-1-22-15,-5 1-269 0,0-5 125 0,-2 7 82 16</inkml:trace>
  <inkml:trace contextRef="#ctx0" brushRef="#br1" timeOffset="17022.6614">3826 4372 26 0,'0'0'121'16,"0"0"9"-16,0 0 3 0,0 0-15 0,0 0-18 16,0 0-6-16,0 0-1 0,0 0-2 0,0 0-10 15,0 0-12-15,44 5-7 0,-44-5-8 16,29 5-1-16,-29-5-9 0,34-3-12 0,3 6 6 16,-10-1-31-16,2-2 25 0,-4 3-12 0,9-8 10 0,2 7-6 0,-4-7-5 15,5 1-6-15,-3-1-20 0,-7 2 3 0,2-4-46 16,-9 0-25-16,11-1-34 0,-9 4-304 0,0-4 137 15,-22 8 92-15</inkml:trace>
  <inkml:trace contextRef="#ctx0" brushRef="#br1" timeOffset="17269.6138">4468 4066 53 0,'-9'-15'155'16,"9"15"-15"-16,0 0 5 0,-22 3-4 0,22-3 1 0,0 0-15 0,-32 19-4 16,15 8-17-16,2-10-7 0,-5 7-13 0,-14 13 2 15,10-1-12-15,-3 8-14 0,3-10 0 16,4-2-9-16,-2 16-5 0,5-9-5 0,-5 12-3 16,5-12-5-16,-3-5-6 0,11-2-12 0,-6-8-20 15,3 3-18-15,-1-3-31 0,1 3-21 0,5-8-40 16,-5 0-423-16,-1-4 178 0,9-5 120 0</inkml:trace>
  <inkml:trace contextRef="#ctx0" brushRef="#br1" timeOffset="18294.3597">2380 4122 62 0,'0'0'128'0,"0"0"-11"0,-3-22 8 0,3 22-8 15,0 0-17-15,0 0-1 0,25-10-6 0,-25 10-8 16,0 0-15-16,39-5-2 0,-20 8-14 0,-2-3 0 16,8 5-7-16,-1-5 6 0,8 4-10 0,5 1-6 15,-1 0 5-15,-2 0-11 0,3-3-11 0,-5-4-11 16,2 0-15-16,-2 2-9 0,-8-3-37 0,-2-2-12 15,0 3-34 1,-5-3-309-16,0 3 135 0,0-3 92 0</inkml:trace>
  <inkml:trace contextRef="#ctx0" brushRef="#br1" timeOffset="18494.7261">3039 3825 32 0,'-27'3'153'0,"27"-3"-2"0,-31 14 1 16,13-6-9-16,-6 11-3 0,2-2-14 0,-7 2-8 15,-10 18-14-15,7 9-8 0,0-19-12 16,-5 19-12-16,-2 5-3 0,3-17-14 0,2 10-21 16,-10 4-22-16,24-11-21 0,-2-6-40 0,10 1-29 0,-3-3-391 15,5-4 157-15,8-1 104 0</inkml:trace>
  <inkml:trace contextRef="#ctx0" brushRef="#br2" timeOffset="25839.7592">3357 6175 69 0,'0'0'140'0,"0"0"-10"0,-8-17-3 0,8 17-3 16,-9-9-6-16,9 9-1 0,0 0-12 0,-22-5-10 15,22 5-10-15,-25 7-11 0,11-2 4 16,-1 7-12-16,-9 3-4 0,2 4-11 0,-5 3-6 15,-15 19 0-15,3-4-4 0,7-10-9 0,8-1-4 16,-10 13 5-16,9-5-6 16,6-7-14-16,-1 0-23 0,3-3-30 0,0-2-16 15,5-5-23-15,4 2-46 0,-1-4-340 0,1-1 155 16,3-4 102-16</inkml:trace>
  <inkml:trace contextRef="#ctx0" brushRef="#br2" timeOffset="25595.0041">2878 6158 13 0,'0'0'115'0,"0"0"-6"0,0 0-10 0,0 0-12 16,0 0 6-16,0 0-14 0,0 0-5 0,0 0-8 15,17 39 4-15,-10-24-8 0,3 7-9 0,0-5-10 16,0 9-11-16,4-1 6 0,-1 2-2 0,1-1-6 16,1 1-7-16,2-3-36 0,0 3-25 0,-5-8-24 15,8 3-31-15,-1-2-213 0,-2-8 102 0,1-2 68 16</inkml:trace>
  <inkml:trace contextRef="#ctx0" brushRef="#br1" timeOffset="16421.3263">5419 3190 1 0,'0'0'145'0,"19"4"-1"0,-2 1-5 16,3-2-19-16,-3-1-14 0,2 5 0 0,6-4-14 16,4 4-5-16,-4 5-11 0,-3-8-13 0,12 6-4 15,-2-3-4-15,7-2-12 16,-5 2-6-16,5 0 0 0,-5 1 0 0,-2-1-5 15,0-2-5-15,-1 2-7 0,-1 2-25 0,-1-4-10 16,-5 0-39-16,-4 0-40 0,2-5-326 16,-5 2 140-16,-2 1 94 0</inkml:trace>
  <inkml:trace contextRef="#ctx0" brushRef="#br1" timeOffset="16690.5256">6291 3062 88 0,'2'-17'151'15,"-2"17"5"1,0 0-12-16,0 0-1 0,0 0-5 0,-24-5-1 16,24 5-9-16,-22 15-8 0,7-3-19 0,-9 5 1 15,7 2-11-15,-5 3-10 0,-10 17-8 0,-2 0-5 16,-3 5-3-16,3-5-11 0,4-8-6 0,-1 6-2 15,-1 2-6-15,-2-3-6 0,7-2-7 0,7-7-21 16,3 0-14-16,0-5-23 0,-2-1-21 0,6 1-24 16,4-7-29-16,1-1-38 0,1 3-399 0,-3-4 180 0,0 1 120 15</inkml:trace>
  <inkml:trace contextRef="#ctx0" brushRef="#br1" timeOffset="19663.9296">6474 2195 90 0,'0'0'116'0,"-17"4"-9"16,17-4-13-16,0 0 4 0,0 0-9 0,0 0-9 15,0 0-1-15,0 0-17 16,0 0 4-16,0 0-8 0,0 0-3 0,51 8-6 16,-34-6-5-16,3-2 3 0,4-2-11 0,18-3 1 15,-11-2-13-15,9 7-1 0,-9 0 6 16,1 0-15-16,5 0-24 0,-1-10-17 0,-4 0-25 15,2 5-26-15,-9 3-28 0,-3-1-236 0,-3-1 114 16,-4-4 76-16</inkml:trace>
  <inkml:trace contextRef="#ctx0" brushRef="#br1" timeOffset="19881.1452">7041 1903 21 0,'0'0'142'16,"-13"-5"-1"-16,13 5-8 0,0 0 8 16,0 0-13-16,-31 12 7 0,21 3-12 0,-5-6-10 15,3 11-5-15,-7 4-17 0,-1-2-12 0,0 7-3 16,6 3-7-16,-1-1-13 0,-2 1-10 0,-3 22-13 16,3-13-17-16,3-7-20 0,4-3-28 0,0 3-27 15,8 3-45-15,-13-5-30 0,13-11-306 0,2 4 146 16,-3-8 98-16</inkml:trace>
  <inkml:trace contextRef="#ctx0" brushRef="#br2" timeOffset="30881.9559">9889 1891 22 0,'0'0'158'0,"0"0"0"16,0 0 8-16,0 0-12 0,-24 26-8 0,16-16-11 16,3 7-5-16,1 0-8 0,-6 0-9 0,7 3-8 0,-9 11-11 0,0-4-9 15,0 2-5-15,-3-2-9 0,-7 24-5 0,10-12-9 16,-5-8-2-16,12 3-11 0,-5 3-29 0,0-1-29 16,5-4-31-16,3-3-29 0,-8 8-51 0,0-3-38 15,6-5-356-15,-6 7 173 0,5-2 116 0</inkml:trace>
  <inkml:trace contextRef="#ctx0" brushRef="#br2" timeOffset="30648.0973">9391 1956 66 0,'7'20'129'0,"0"-15"-2"16,-7-5-22-16,15 9 2 0,-15-9-1 0,25 10-10 15,-8 2 4-15,-3-4-14 0,13 11-6 16,-7-17-7-16,4 15-11 0,3-4 8 0,-3-9-23 16,3 9 1-16,-2-9 3 0,4 6-15 0,-5-5-6 0,-2-3-3 0,10 6-12 15,-7-6-25-15,-3 3-15 0,-5 5-38 0,-3-10-40 16,1 0-317-16,-3 2 140 15,-12-2 92-15</inkml:trace>
  <inkml:trace contextRef="#ctx0" brushRef="#br2" timeOffset="26474.2777">2824 7758 91 0,'0'0'142'0,"0"0"1"16,-7-10-9-16,7 10-10 0,0 0-17 0,0 0 4 15,0 0-16-15,0 0-6 0,0 0 1 0,-17 22-6 0,12-8-9 0,-2 3 0 16,4 0-14-16,1 5-4 0,-6 10-4 0,6-5-13 16,-3-1 3-16,-2 6 2 0,2-3-12 0,0 3-6 15,0 2-7-15,3-5-21 0,-1-7-12 0,1-3-29 16,2 3-46-16,0 2-54 0,-3-7-343 0,6 0 161 16,-3-17 108-16</inkml:trace>
  <inkml:trace contextRef="#ctx0" brushRef="#br2" timeOffset="26195.322">2350 7925 21 0,'0'0'99'0,"20"5"-10"0,-3 0-9 16,5-3 12-16,0-2-19 0,0 3 1 0,2-3-6 15,13 2-17-15,-3 1-8 0,3 2 4 0,2-5-8 16,-5 2-5-16,-2 0-10 0,2 3 8 0,0 0-14 16,0-2-1-16,-2-1-52 0,-5-2-30 0,-2 2-202 15,-4 1 89-15,-1-1 58 0</inkml:trace>
  <inkml:trace contextRef="#ctx0" brushRef="#br2" timeOffset="28276.0791">4625 5427 103 0,'0'0'104'0,"0"0"-1"0,19-3-13 0,-19 3-1 15,0 0 2-15,37 10-7 0,-8 0-6 0,0-3-5 0,-4 0-11 0,7 3-9 16,-1-3 0-16,1 3-3 0,2-3-11 0,1 3 3 16,-1 0 6-16,0 2-10 0,0-2-25 0,-5-3-5 15,1 0-22-15,2 6-36 0,-3-6-34 0,-7-2-275 16,0-3 121-16,0 1 78 0</inkml:trace>
  <inkml:trace contextRef="#ctx0" brushRef="#br2" timeOffset="27998.1151">5008 5429 116 0,'0'0'147'0,"0"0"-15"0,0 0-16 0,-32 17-4 0,25-2-11 16,-3-3 2-16,-9 7-25 0,2 3-3 0,-3 8-11 16,5 1-5-16,1-2-11 0,-8 22-1 0,-7 0-1 15,4 0-5-15,1 3-10 0,4-3 4 0,1-10 3 16,-6 5-11-16,10-4-28 0,3-3-12 0,0-13-29 16,0-6-14-16,9-1-24 0,-1 1-22 15,-1-6-272-15,2 3 124 16,1-5 84-16</inkml:trace>
  <inkml:trace contextRef="#ctx0" brushRef="#br2" timeOffset="27697.3625">4737 6710 132 0,'0'0'136'0,"-12"-10"4"16,12 10-9-16,0 0-2 0,-22 3-3 0,22-3-7 15,-22 14-5-15,7-4-10 0,-7 10-5 0,3-1-6 16,-3-2-10-16,0 7-8 0,-10 15-7 0,-5 2-6 15,8-9-7-15,-13 2-11 0,16-5-5 0,4-4-11 16,0-4-18-16,7 6-33 0,3 2-30 0,2-12-35 16,-5-2-38-16,1-3-373 0,6-5 165 0,-6 1 112 15</inkml:trace>
  <inkml:trace contextRef="#ctx0" brushRef="#br2" timeOffset="27112.3338">5333 7490 162 0,'0'0'147'0,"0"0"10"0,-5-14-8 0,5 14-11 0,0 0-5 15,-10-10-9-15,10 10-10 0,0 0-9 0,0 0-3 16,0 0-14-16,-24 22-4 0,14-5-10 0,-2 0-9 16,-8 2 0-16,1 6-9 0,2 4-6 0,-15 17-6 15,-2-2 3-15,2-1-13 0,5 4 0 0,3-13-5 0,-8 4-22 16,5-6-12-16,8-8-27 0,6 1-26 16,-1-8-34-16,4-5-19 0,3 0-459 0,-3-7 190 0,10-5 126 15</inkml:trace>
  <inkml:trace contextRef="#ctx0" brushRef="#br2" timeOffset="26859.0632">4761 7626 24 0,'0'0'206'0,"0"-17"-19"0,0 17-18 0,0 0-19 16,0 0-16-16,0 0-12 0,0 0-20 0,0 0 2 15,0 0-13-15,15-2-3 0,-15 2-7 0,15 10-4 16,2-3-9-16,0-2-8 16,2 2-7-16,13 5 2 0,0-2-13 0,0-3 1 15,0 3-8-15,2-3 2 0,-3 8-7 0,6-10-4 16,-5 2-21-16,5 0-32 0,-3 3-16 0,-3-3-40 16,1-2-33-16,0 2-53 0,-8-4-348 0,-2-1 171 15,-2 1 116-15</inkml:trace>
  <inkml:trace contextRef="#ctx0" brushRef="#br2" timeOffset="27459.938">4134 6982 30 0,'0'0'162'0,"-20"-9"-18"16,20 9-20-16,-10-8-11 0,10 8 2 0,0 0-3 15,0 0-2-15,0 0-11 0,0 0-1 0,0 0-9 16,0 0-7-16,49 3-7 0,-29 4-3 0,-1-7-10 15,6 2-4-15,11 3-18 0,6 3 13 0,-3-4-17 0,0 1-5 16,3 3 3-16,2-6 1 0,-8 8-35 0,8-8-16 16,-7 1-26-16,2 1-41 0,-7-1-36 15,-1 2-387-15,-1-5 170 0,-6-5 112 0</inkml:trace>
  <inkml:trace contextRef="#ctx0" brushRef="#br2" timeOffset="28799.6956">5817 4501 71 0,'0'0'111'0,"0"0"2"16,32 5-18-16,-32-5-4 0,19 0-5 0,-2 7-7 16,0-2-3-16,-2 5-10 0,4-8-12 0,11 8 2 15,-3-3-7-15,2 0-1 0,3 6-1 0,-5-9-11 16,2 6-4-16,3 0-10 0,-1 2 9 0,-6-5-25 15,-3-2-18-15,-3-2-22 0,3-1-15 0,0 0-26 16,10 6-258-16,-12-6 111 16,-3 3 74-16</inkml:trace>
  <inkml:trace contextRef="#ctx0" brushRef="#br2" timeOffset="29016.0617">6498 4384 38 0,'0'0'146'0,"0"0"-19"0,-17-7 5 16,17 7-12-16,0 0-10 0,-27 17 3 0,13-7-17 15,-1 2 4-15,-2 12-29 0,-7-2 1 0,-11 14-9 16,6-4-9-16,7-10-2 0,-10 17-2 0,10-10-3 16,0-5-23-16,5 1-26 0,0-4-24 0,5 4-33 15,2-3-35-15,0-5-318 16,1-3 138-16,4 1 90 0</inkml:trace>
  <inkml:trace contextRef="#ctx0" brushRef="#br1" timeOffset="20682.7918">7148 4428 88 0,'0'0'163'0,"-36"2"-4"0,36-2-2 16,-25 15 4-16,8-5-2 0,-5 7-10 0,2-3-5 15,-4 3-9-15,0 3-13 0,-1 7-9 0,-11 4-10 16,9 1-12-16,-20 9-9 0,11 0-7 0,-8-4-7 15,12 7-12-15,0-6-11 0,3 9-25 0,2-18-25 16,5 0-23-16,2 0-31 0,11-2-48 0,-8 0-42 16,7-6-433-16,0-1 194 0,5-6 130 0</inkml:trace>
  <inkml:trace contextRef="#ctx0" brushRef="#br1" timeOffset="20475.7746">6694 4515 95 0,'0'0'145'0,"-3"10"-9"0,3-10-20 0,0 0-11 0,10 15-2 15,-10-15-11-15,10 10-9 0,-8-3-7 0,8 5-6 16,2-2-16-16,8 12 4 0,-5-10-7 0,-3 0-5 16,2-2-1-16,-1 2-8 0,4-3-2 0,-3-4-17 15,-4 3-30-15,5-1-31 0,2-2-28 0,-2 0-44 16,4-1-261-16,-7-6 126 0,5 7 84 0</inkml:trace>
  <inkml:trace contextRef="#ctx0" brushRef="#br2" timeOffset="29463.6626">8602 4156 124 0,'-13'12'136'0,"13"-12"-8"0,0 15-5 15,0-15-5-15,0 0-2 0,20 26-5 0,-10-14-19 16,4-4-7-16,16 11-7 0,-3-4-5 0,4-1-3 15,1-9-13-15,5 2-3 0,2-2-4 0,20 12-6 0,-11-7-3 0,-11 0-10 16,0-8 3-16,2-2-7 0,-7 0-19 0,19 20-12 16,-7-13-31-16,-10-5-16 0,-10-2-43 0,3-2-44 15,-10 0-288-15,0 6 142 0,-2-6 94 16</inkml:trace>
  <inkml:trace contextRef="#ctx0" brushRef="#br2" timeOffset="29695.3518">9176 4080 147 0,'0'0'144'0,"0"0"-1"16,-15-7-4-16,15 7-9 0,0 0-6 0,-19 20-10 0,9-11-6 0,-7 13-5 15,0 0-8-15,-3-2-14 0,5 9-11 0,3-3-7 16,-15 25 0-16,5-12-7 0,-14-2-8 0,14-3-9 15,-5 10-9-15,5-8-31 0,10-7-9 0,2-2-14 16,-2-8-37-16,7 1-28 0,0-6-29 0,0-1-348 16,5-13 156-16,0 0 104 0</inkml:trace>
  <inkml:trace contextRef="#ctx0" brushRef="#br1" timeOffset="19057.5311">7676 2800 32 0,'0'0'112'0,"7"-10"-4"0,-7 10-8 0,10-7-5 16,-10 7-8-16,0 0 6 0,19 0-8 0,-19 0 11 16,18 7-11-16,1 0-7 0,-2-2-10 0,13 12-4 0,-4-5-7 15,1 0-1-15,0 1-2 0,2 1-15 0,-2 3-6 0,3-5 7 16,-3 3-3-16,4 2-9 0,-4-2 3 15,5-1-7-15,-5-2-26 0,0 3-19 0,-3-5-19 16,-4-3-25-16,-1-2-32 0,-2 0-330 0,0-3 143 0,-2 0 94 16</inkml:trace>
  <inkml:trace contextRef="#ctx0" brushRef="#br1" timeOffset="19280.0537">8353 2698 83 0,'0'0'188'0,"0"0"-9"0,-15-10-4 0,15 10-4 0,0 0-7 0,-22 10-8 0,10-1-6 0,-1 3-17 15,-1 13-11-15,-6 2-12 0,-2-1-11 0,-5 20-8 16,5-14-9-16,-4 17-11 0,4-13-6 0,4-2-8 16,-8 12-6-16,4-12-13 0,4-5-20 0,-1 1-19 15,2-1-16-15,0-2-15 0,5-10-36 0,-6 4-22 16,11-1-23-16,-5-8-55 0,2-7-404 0,3 2 190 15,7-7 128 1</inkml:trace>
  <inkml:trace contextRef="#ctx0" brushRef="#br2" timeOffset="30202.8931">10336 3072 141 0,'-14'-3'142'0,"14"3"-5"15,0 0-4-15,-30 17-2 16,8-2-6-16,0 0-9 0,0 2-9 0,-5 5-5 0,-9 12-13 15,-3 4-6-15,7-4-16 0,-2 5-3 0,-5-2-7 16,-3-1-10-16,8 3-10 0,5-10-23 0,4-4-28 16,8-1-33-16,0 0-7 0,2-2-46 0,-9-2-21 15,9-6-299-15,8 3 140 16,-3-7 94-16</inkml:trace>
  <inkml:trace contextRef="#ctx0" brushRef="#br2" timeOffset="29980.2881">9586 3305 77 0,'20'-7'119'0,"-20"7"-9"0,0 0 3 0,22 0-28 16,-22 0 16-16,24 10-12 0,-4-3-7 0,-1 3-4 15,1-3-4-15,4 5-11 0,6 0 0 0,-1-2-11 0,-2 2 1 0,0-2-10 16,4 2 5-16,-1 0-16 0,4-2 7 0,-5 0-5 16,3-3-7-16,-8 0-5 0,6 3-13 0,-6-5-18 15,-2 2-18-15,-2-2-22 0,-1 0-61 0,-2 0-296 16,-5-3 134-16,3-2 92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5:11.90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245 2 42 0,'0'0'159'0,"0"0"-7"0,0 0 5 15,-20 0-5-15,20 0 5 0,0 0 0 0,0 0-11 16,-17 0-5-16,17 0-4 0,0 0-4 0,0 0-10 0,-20 0-4 16,20 0-7-16,0 0-3 0,0 0-4 15,-19-2-5-15,19 2 2 0,0 0-13 0,0 0 4 16,-20 2-2-16,20-2-11 0,0 0 3 0,0 0-8 16,0 0-4-16,-19 0-6 0,19 0-2 0,0 0-10 15,0 0-5-15,-22-2 0 0,22 2-12 0,0 0 8 16,-20 0-7-16,20 0-3 0,0 0-4 0,0 0-2 15,-22 0 5-15,22 0-6 0,0 0 4 0,-17 2 2 16,17-2-9-16,0 0-1 0,0 0-7 0,-19 0 8 16,19 0-9-16,0 0-4 0,0 0 5 0,0 0-6 15,-17 0 7-15,17 0 3 0,0 0-2 0,0 0-9 16,0 0 1-16,0 0-2 0,0 0 3 0,0 0-6 16,0 0 1-16,0 0-4 0,-13 5 2 0,13-5 7 15,0 0-10-15,0 0 6 0,0 0-6 0,0 0 3 16,0 0 0-16,25 27 0 0,-18-15 3 0,5-2 0 15,0-1-2-15,3 4 2 0,0-1-9 0,-3 0 8 16,10 5 1-16,0-3 0 0,0 3-5 0,2-2 2 16,-2 2 9-16,3 0-4 0,-3 0 0 0,2-2-9 15,-2-6 4-15,3 6-5 0,2 0 6 0,-5-6 3 16,-5-1 2-16,2 1-1 0,-4 1 2 0,2 0 3 16,-2-3-5-16,-1-2 0 0,-4 0 1 0,0 0-5 15,-10-5 6-15,17 7 3 0,-17-7-12 0,15 5-4 16,-15-5 8-16,12 7 17 0,-12-7-14 0,0 0 3 15,14 7 3-15,-14-7 1 0,10 5 17 0,-10-5-15 16,0 0 15-16,12 7-5 0,-12-7-17 0,0 0 17 16,0 0 0-16,13 5-18 0,-13-5 16 0,0 0-1 15,0 0-24-15,0 0 6 0,2 17 11 0,-2-17 3 16,0 0-11-16,0 0-5 0,-15 27-3 0,8-15-1 16,-3 0 3-16,-2 3-1 0,2 0-1 0,-7 6 0 15,0 1 12-15,0 0-16 0,0-2 2 0,-3 1 5 16,1-1-2-16,-1 2 5 0,6-3 0 0,-6 1-8 15,5-3 0-15,1-5 10 0,2 0-15 0,-1 0 13 16,4-2-10-16,-4 4 11 0,4-6-6 0,-1-1-11 16,10-7 5-16,-15 12-5 0,15-12 11 0,-12 10-6 15,12-10-1-15,-7 10 10 0,7-10-3 0,-10 7-8 16,10-7 7-16,0 0 8 0,-10 10-7 0,10-10-2 16,0 0 1-16,-7 9 4 0,7-9 7 0,0 0-8 15,0 0 1-15,0 0 8 0,-8 13-14 0,8-13 11 16,0 0-14-16,0 0 12 0,0 0 1 0,0 0 0 15,0 0 0-15,-4 12 5 0,4-12 5 0,0 0-1 16,0 0-1-16,0 0 10 0,29 7 3 0,-29-7-4 16,27-5-4-16,-10 0 5 0,7 0 0 0,3-4-2 15,5-1-4-15,2-2-1 0,-5 2 2 0,1 0-5 16,1-4 1-16,4 2-1 0,-1 2-4 16,-5 0-3-16,-2-4 3 0,2 1-7 0,-9 6 1 0,12-3 0 15,-8 6 4-15,-9-4-21 0,2 3-32 16,-3 1-49-16,1 1-32 0,0-2-24 0,-15 5-32 15,19-7-37-15,-19 7-48 0,15 0-46 0,-15 0-893 16,0 0 400-16,22 5 268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5:18.91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787-327 30 0,'0'0'51'0,"0"0"-10"15,0 0 1-15,0 0-13 0,0 0 2 0,0 0-6 16,0 0-1-16,0 0 1 0,-17-5 4 0,17 5 5 15,0 0-3-15,0 0 4 0,0 0 0 16,0 0-9-16,0 0-2 0,0 0-4 0,0 0-3 16,0 0 10-16,0 0-9 0,0 0 6 0,0 0-7 15,0 0-6-15,0 0 3 0,0 0-1 0,-12-5-7 16,12 5 7-16,0 0-8 0,0 0 12 0,0 0-2 16,0 0-7-16,0 0-10 0,0 0 12 0,0 0-5 15,0 0-13-15,0 0 0 0,0 0-8 0,0 0 3 16,0 0 2-16,0 0-14 0,0 0-7 0,0 0 7 15,0 0-18-15,0 0-2 0,0 0-131 0,0 0 60 16,0 0 38-16</inkml:trace>
  <inkml:trace contextRef="#ctx0" brushRef="#br0" timeOffset="1919.7463">953 397 46 0,'-24'2'152'0,"24"-2"4"0,-17-2 3 16,17 2 11-16,-17 2 6 0,10 1 4 0,7-3 8 15,-15 0-2-15,15 0-8 0,0 0-2 16,-20 2-17-16,20-2-11 0,0 0-13 0,0 0-6 15,0 0-16-15,-22 0-11 0,22 0-4 0,0 0-4 0,0 0-10 16,0 0-10-16,0 0 0 0,0 0 5 0,0 0 2 16,0 0 9-16,0 0 3 0,0 0 4 0,0 0 2 15,37 27-1-15,-17-25 4 0,-1 6-15 16,1-6 1-16,11 5-5 0,-4 1 9 0,10-4-15 16,-10 1-1-16,9-2-4 0,6-1-9 0,-5-4-8 0,2 4-3 15,-3 1 0-15,3-6-10 0,-4-2 1 0,1 5-11 16,-4 0-1-16,-8-2-5 0,3-1-2 0,-7 1 3 15,-20 2-7-15,41-2-6 0,-24 2 2 16,-17 0-24-16,27 0-21 0,-27 0-28 0,0 0-26 16,27 0-18-16,-19 0-27 0,-8 0-30 0,0 0-46 0,0 0-41 15,19 0-39-15,-19 0-38 0,0 0-735 0,0 0 353 16,5 12 234-16</inkml:trace>
  <inkml:trace contextRef="#ctx0" brushRef="#br0" timeOffset="2251.0012">800 944 112 0,'-13'7'163'0,"13"-7"16"0,-7 2 9 0,5 3 9 15,2-5-1-15,0 0 4 0,0 0-3 16,0 0-2-16,0 0-14 0,0 0-13 0,0 0 1 16,48-7-14-16,-28 0-4 0,0 2-12 0,4 0-12 0,5-2-15 15,3-5-13-15,-3 2-6 0,8 2-2 0,-5-1-7 16,-1-1-21-16,1 3-6 0,0-1-1 0,5-1-2 16,-6 1-12-16,-4 4-3 0,-5-4 4 0,15 1-8 15,-13 0-12-15,8-1-20 0,-7 4-6 16,-6-4-28-16,-2 6-31 0,-5-1-39 0,-12 3-44 15,0 0-29-15,25-4-40 0,-25 4-58 0,10-3-599 0,-10 3 291 16,0 0 194-16</inkml:trace>
  <inkml:trace contextRef="#ctx0" brushRef="#br0" timeOffset="2613.759">778 1585 184 0,'0'17'190'0,"0"-17"2"0,0 0 1 15,0 0 4-15,0 0-3 0,0 0-5 0,0 0-10 16,36-9-8-16,-21-1-4 0,9-5-8 0,3-2-12 15,2 0-12-15,-2-2-15 0,20-10-10 0,-8 7-6 16,-7 5-19-16,-6-3-6 0,6 3-8 0,-5 0-6 16,5 3-6-16,0 2-4 0,-1-5-16 0,-6 12-8 15,7-3-20-15,-8-1-19 0,-4 1-20 0,-1 1-29 16,-2 5-32-16,3-3-28 0,-20 5-11 0,22-5-34 16,-12 3-11-16,-10 2-39 0,21 2-506 0,-21-2 240 15,8 10 158-15</inkml:trace>
  <inkml:trace contextRef="#ctx0" brushRef="#br0" timeOffset="2932.8336">1007 1874 169 0,'0'0'176'16,"0"0"3"-16,-5 10-3 0,5-10-2 0,0 0 0 15,0 0 1-15,0 0 6 0,0 0-2 0,0 0 7 16,0 0-12-16,0 0-2 0,0 0 5 0,0 0-17 16,0 0 9-16,71-19 5 0,-42 7-2 0,1 2-1 15,28-12-12-15,6-5-10 0,-13-2-13 0,13 10-13 16,-6-6-11-16,1-1-12 0,-20 4-13 0,15-7-1 15,-5 4-6-15,-10 6-9 0,-7 4-12 0,14-11-14 16,-12 6-7-16,-7 3-10 0,0 10-24 0,0-10-31 16,-5 7-35-16,5 0-34 0,-5-2-33 0,-5 2-42 15,2 6-38-15,-4-4-36 0,2 6-35 0,-7-5-786 16,-10 7 356-16,24-13 236 0</inkml:trace>
  <inkml:trace contextRef="#ctx0" brushRef="#br0" timeOffset="4571.5224">2783 487 236 0,'-12'-17'229'0,"12"17"-10"0,0 0-10 0,0 0-6 15,0 0-9-15,-7-10-15 0,7 10 3 0,0 0-2 16,0 0-5-16,0 0 1 0,0 0-10 0,0 0-6 16,24-12-4-16,-7 7 16 0,3 3-12 0,-3-1-8 15,5 1 0-15,0-3-7 0,12 0-15 0,0 0-4 16,5 0-6-16,-2 0-22 0,4 1 2 0,-1-1-15 15,4 2-3-15,-8-2-8 0,1 1-13 0,-8 4-8 16,8-5-4-16,-8 2-7 0,-2 1-4 0,-3 2-4 16,-4 0-12-16,4 0-8 0,-4 0-11 0,-20 0-21 15,32 5-31-15,-15-5-32 0,-5 0-20 0,-12 0-28 16,17 2-31-16,-17-2-31 0,0 0-29 0,17 7-49 16,-17-7-59-16,0 0-682 0,0 0 336 0,0 0 224 15</inkml:trace>
  <inkml:trace contextRef="#ctx0" brushRef="#br0" timeOffset="5218.3728">3013 533 99 0,'0'0'136'0,"-17"0"-7"0,17 0-6 15,0 0-10-15,-20 0 9 0,20 0 12 0,-17 2 2 16,17-2 10-16,0 0 1 0,-19-2 1 0,19 2-7 0,0 0-6 15,0 0-5-15,0 0-17 0,-20 2-3 0,20-2-7 16,0 0-5-16,0 0-12 0,0 0-10 0,-17 5-5 16,17-5-4-16,0 0-4 0,0 0 7 15,0 0 7-15,-7 8-3 0,7-8-9 0,0 0 0 16,0 0-4-16,0 0 15 0,0 0-10 0,22 26-5 16,-10-16-6-16,2 0 0 0,1-3-9 0,2 5-2 15,3-5 1-15,-1 1-14 0,8 4 1 0,0 0 0 16,0 0-10-16,-5 0 7 0,-5-4 6 0,0 1-7 15,-2 1-9-15,-1-3 6 0,13 6-4 0,-7-4 3 16,-3 3-2-16,-2-4-2 0,-3 1-4 0,2-1 9 16,-1 1-6-16,-4-1-5 0,6-1 0 0,-15-7 3 15,17 17 1-15,-7-7 2 0,-10-10-1 0,7 19-7 16,-7-19 7-16,8 12 0 0,-8-12-6 0,-5 17 3 16,5-17-13-16,0 0 16 0,-10 29-7 0,3-14-1 0,7-15 3 15,-15 27-8-15,3-10 6 0,0-3-8 16,-10 3-1-16,-3 8 0 0,-16 6 2 0,14-6-3 15,-12 11-1-15,4-12 2 0,9 1 8 0,-9 11-4 16,6-14 15-16,2-5-8 0,8 2 15 0,2-9-11 16,-3 12 6-16,5-10 0 0,1-2 11 0,1 0-12 15,6-3 17-15,-3 0-6 0,10-7 4 0,-9 8-1 16,9-8-2-16,-10 7 10 0,10-7-2 0,0 0 8 16,-10 10 17-16,10-10 11 0,0 0 4 0,0 0 5 15,0 0 1-15,0 0 1 0,0 0 2 0,37 7-1 16,-18-12-3-16,3 3-4 0,-2-3 4 0,12 0-3 15,-6 2-3-15,9-6 0 0,-4 1-16 0,8 1-1 16,-2-3-3-16,27-7-4 0,-18 12-10 0,-12-4-6 16,3 1 0-16,0 4-2 0,-6-4-9 0,1 1 2 15,5 0-7-15,-1 2-10 0,-14 2 7 0,12-1-5 16,-7-1-3-16,-2 0-5 0,7 0-27 0,-13 3-46 16,3-1-52-16,-22 3-63 0,39 0-45 0,-24-2-41 15,-15 2-56-15,0 0-58 0,24 0-89 0,-24 0-1019 16,0 0 496-16,0 0 330 0</inkml:trace>
  <inkml:trace contextRef="#ctx0" brushRef="#br0" timeOffset="6195.5523">4652 637 94 0,'0'0'190'0,"0"0"11"0,-22 0-6 15,22 0 1-15,0 0-3 0,-15 3-4 0,15-3-6 16,0 0-1-16,0 0-12 0,0 0-4 0,-22 0-11 16,22 0-17-16,0 0-2 0,0 0-8 0,0 0-11 15,0 0-10-15,0 0-2 0,0 0-17 0,0 0 16 16,0 0-10-16,-12 5-2 0,12-5 1 0,0 0-3 16,0 0-1-16,0 0-5 0,0 0 20 0,0 0-9 15,59 0-5-15,-37-3-7 0,2 6-10 0,10-11-4 16,3 4-2-16,0 1-16 0,2-2 9 0,0 3-14 15,0-5-5-15,0 2 8 0,-5 0-9 0,0 2-6 16,-4-1-2-16,-3 1-2 0,-5-2-10 0,-3 3-4 16,1-3 6-16,-1 3-5 0,-7-3-10 0,-12 5-11 15,27-3-31-15,-27 3-27 0,17-2-17 0,-7-1-30 16,0 3-25-16,-10 0-46 0,0 0-46 0,0 0-54 16,24-7-55-16,-24 7-726 0,0 0 353 0,0 0 236 15</inkml:trace>
  <inkml:trace contextRef="#ctx0" brushRef="#br0" timeOffset="8440.2004">5974 1238 62 0,'0'0'181'0,"0"0"-6"0,0 0-1 16,0 0-2-16,0 0 3 0,0 0 0 0,0 0 4 16,-13 5-7-16,13-5 5 0,0 0-1 0,0 0-8 15,0 0-2-15,0 0-6 0,0 0-6 0,0 0-11 0,0 0 5 16,0 0-12-16,0 0-8 0,0 0 10 16,0 0-8-16,32 7-10 0,-32-7-1 0,0 0-4 15,32-5-14-15,-32 5-9 0,17-5 3 0,-17 5 1 16,17-2-13-16,-17 2 0 0,17 2-2 0,-17-2-2 15,20-2-5-15,-20 2 6 0,17 0-7 0,2-5-4 16,-6 2 1-16,-13 3-9 0,24 0-5 0,-24 0-5 16,20-2-2-16,-20 2-3 0,17-2-3 0,-17 2-3 15,19-5 4-15,-19 5 0 0,20-5 2 0,-10 0 2 16,-10 5 1-16,22-5 2 0,-5-2-1 0,-10 2-2 16,8-2-3-16,-15 7-1 0,14-10-1 0,-14 10-3 15,13-10-4-15,-13 10 3 0,9-7-6 0,6-3-3 16,-8 3-2-16,-7 7-3 0,13-15-1 0,-6 8-5 15,3-3 0-15,-3-4-2 0,3 4-2 0,-1 0 1 16,-9 10-4-16,10-19 2 0,-7 7-4 0,-3 12-3 16,0-17 4-16,7 5-1 0,-2-3 1 0,-5 15-4 15,2-24-3-15,-2 24-2 0,8-25 4 0,-6 13 0 16,3 0 2-16,-5 12-3 0,10-22 2 0,-5 10-2 16,-5 12 5-16,5-19-5 0,-5 19-1 0,2-20-1 15,-2 20-3-15,5-17 3 0,-5 17 0 0,5-17-5 16,-5 17 4-16,2-14 1 0,6-1 1 0,-8 15 1 15,0-24 1-15,2 14 4 0,-2 10 3 0,7-17-2 16,-7 17 2-16,0-17 2 0,0 17-3 0,0-17 0 16,0 17-2-16,3-17 3 0,-3 17-6 0,0 0 2 15,0-29-1-15,0 29-2 0,5-20 1 0,-3 11 1 16,5-4-6-16,-4-1 1 0,-3 14-1 0,0-22 1 16,0 22-2-16,5-17 1 0,-5 17 2 0,7-24 1 15,-7 12-2-15,0 12 2 0,3-20-1 0,-3 20-1 16,0-17-1-16,0 17-2 0,4-17 2 0,-4 17 2 15,8-17-2-15,-8 17-2 0,2-15 5 0,-2 15-1 16,8-14-4-16,-8 14 1 0,4-17 0 0,-4 17 1 16,5-15-5-16,-5 15 1 0,8-14 2 0,-8 14-1 15,9-15 0-15,-4 8 2 0,-5 7 1 16,10-12-2-16,0 4 4 0,-10 8 0 0,12-19-4 0,-7 12-5 16,7-1 10-16,-12 8-5 0,15-14 3 15,-8 6 3-15,-7 8-5 0,12-9 2 0,-12 9 0 16,13-10-2-16,-13 10 3 0,19-10-2 0,-12 3-1 15,-7 7 2-15,18-10 1 0,-18 10 0 0,14-7 0 16,-14 7 3-16,15-7-6 0,-15 7 3 0,14-8 1 0,-14 8-1 16,18-4-5-16,-9-1 4 0,-9 5-3 0,17-3 5 15,-17 3-1-15,27-9-5 0,-17 1 5 16,2 6-3-16,5-1-2 0,-17 3 1 0,27-7 0 16,-12 7 0-16,-3-2 4 0,-12 2 1 0,25-3 1 15,-16 1-2-15,6-3 0 0,-15 5-2 0,22-2 3 16,-22 2 0-16,17 0-3 0,-17 0-1 0,15-3 2 15,-15 3-3-15,0 0 3 0,19-5-1 0,-19 5 2 16,15-2-10-16,-15 2 10 0,0 0 0 0,17-3-6 16,-17 3 3-16,0 0-2 0,17 0-8 0,-17 0-24 15,0 0-42-15,0 0-45 0,17-2-43 0,-12 2-51 16,-5 0-34-16,0 0-43 0,0 0-71 0,15 0-46 16,-15 0-1096-16,0 0 502 0,0 0 334 0</inkml:trace>
  <inkml:trace contextRef="#ctx0" brushRef="#br0" timeOffset="9972.4454">8075 805 90 0,'0'0'177'15,"-15"0"-2"-15,15 0-3 0,0 0 12 16,-12 0 1-16,12 0 1 0,0 0-1 0,0 0 4 15,0 0-4-15,0 0-7 0,0 0-13 0,-22 3-12 16,22-3 3-16,0 0-5 0,0 0-5 0,0 0 16 16,0 0-3-16,-10 7-6 0,10-7 7 0,0 0 8 15,0 0 7-15,0 0 9 0,0 0 5 0,0 0-2 16,0 0 11-16,0 0 11 0,0 0 1 0,0 0-6 16,54 7-2-16,-35-7-8 0,20-7-13 0,-4 0-12 15,43-6-14-15,-3 1-7 0,-6 0-21 0,7 2-1 0,-3 6-32 16,-5-4 5-16,-2-4-15 0,7 5-3 0,-7-5-12 15,-17 2-10-15,-5 8 0 0,-5-6-5 16,-7 3 4-16,-5 0-23 0,-3 3 13 0,-4 2-15 0,-5-5 4 16,-1 3-8-16,-14 2 2 0,17-3-3 0,-17 3-3 15,20 0 2-15,-20 0-25 0,17-7 1 0,-17 7-38 16,15 0-18-16,-15 0-32 0,0 0-34 16,17-2-30-16,-17 2-45 0,0 0-39 0,0 0-25 0,22-3-25 15,-17 3-22-15,-5 0-37 0,0 0-36 0,17-7-73 16,-15 0-1018-16,8 4 489 0,-10 3 326 0</inkml:trace>
  <inkml:trace contextRef="#ctx0" brushRef="#br0" timeOffset="-2786.8316">106 1 15 0,'0'0'99'0,"0"0"11"0,0 0-4 0,0 0 3 15,0 0-17-15,0 0-4 0,0 0 6 0,0 0-19 16,0 0-7-16,0 0 1 0,0 0-7 0,0 0-11 15,0 0-5-15,0 0 3 0,0 0-2 0,0 0-8 0,0 0-6 16,0 0-4-16,0 0-6 0,0 0 11 16,0 0-1-16,0 0 0 0,0 0 3 0,0 0-2 15,0 0 1-15,0 0-3 0,0 0 7 0,0 0-2 16,0 0 8-16,0 0-6 0,-32-10 3 0,32 10 0 16,0 0 4-16,-12 15-5 0,12-15-1 0,-8 9-3 15,8-9 11-15,-12 20-1 0,10-11-2 0,2-9-2 16,-5 25-2-16,5-25-1 0,-3 19-2 0,6-9-2 15,-3-10-1-15,2 19-5 0,3 1 7 0,0-6-1 16,0 1 4-16,2-3 3 0,1 3 7 0,4-6 2 16,-5 1 0-16,5 0 4 0,-2-5-8 0,5-3 4 15,-15-2-2-15,24 3-7 0,-4-6-2 16,-1 1-5-16,-19 2 1 0,30-5-9 0,-16 0 4 16,-1 0-11-16,1-5 11 0,-2 8-3 0,1-5 4 0,-13 7 12 15,14-15-13-15,-11 5 3 0,-3 10 0 0,5-14 0 16,-5 14 4-16,0 0-6 0,-8-24 4 15,8 24-11-15,-17-20-4 0,7 8-6 0,-2 0 8 16,-2 2-1-16,-1 0-8 0,-2 5 7 0,0 3-12 16,0-3-5-16,-3 5 4 0,1-2-5 0,1 2 11 0,18 0-16 15,-29 0 15-15,29 0-12 0,-24 7 4 0,11-2-4 16,-4-3-3-16,8 3-26 0,9-5-27 0,-15 10-31 16,15-10-32-16,-10 7-36 0,10-7-29 15,0 0-49-15,-5 17-47 0,5-17-581 0,0 0 285 16,0 20 192-16</inkml:trace>
  <inkml:trace contextRef="#ctx0" brushRef="#br0" timeOffset="-2084.1168">135 606 75 0,'0'0'100'0,"0"0"14"15,0 0-12-15,0 0-4 0,0 0-11 0,0 0 1 16,0 0 3-16,0 0-4 0,0 0 1 0,0 0-13 0,0 0 15 16,0 0-14-16,-22 2-3 0,22-2 1 15,0 0-9-15,-7 12 5 0,7-12-8 0,0 0-2 16,-10 15 3-16,10-15-4 0,-2 12-6 0,2-12 0 16,-8 17 2-16,8-5 1 0,0-12 2 0,0 20-4 15,0-20-3-15,5 17 2 0,-5-7-1 0,7 4 4 16,-4 1 1-16,4-3-4 0,-2-5 2 0,-5-7 3 15,15 12 5-15,-10-4-1 0,4-6 5 0,-9-2-6 16,18 7 3-16,-18-7-7 0,17 0-15 0,-17 0 5 16,22-2-7-16,-22 2-2 0,17-7 1 0,0 2-8 15,-10-3 2-15,5 4-5 0,-12 4 0 0,15-10 15 16,-15 10-8-16,10-12 0 0,-10 12 0 0,2-17-2 16,-2 17 0-16,0 0 2 0,-2-22-4 0,2 22-6 15,0 0 0-15,-17-17-9 0,9 7-4 0,8 10-2 16,-17-10-1-16,17 10 12 0,-12-7-10 15,12 7-3-15,-17 0 4 0,17 0-6 0,0 0-6 0,-24 5 13 16,24-5-14-16,0 0-4 0,-20 2-25 0,20-2-17 16,-12 8-35-16,12-8-46 0,0 0-36 0,-20 4-32 15,15 1-64-15,5-5-640 0,0 0 300 0,0 0 200 16</inkml:trace>
  <inkml:trace contextRef="#ctx0" brushRef="#br0" timeOffset="-1299.5044">201 1070 57 0,'0'0'156'0,"0"0"-16"0,0 0 8 0,0 0-9 0,0 0-7 16,0 0-7-16,0 0-1 0,0 0-4 16,-17 2-10-16,17-2-6 0,0 0-11 0,0 0-2 15,0 0 0-15,-12 15 0 0,12-15 1 0,-8 10 0 0,8-10 2 16,-7 14 0-16,7-14-6 0,-7 15-13 16,2-5 3-16,5-10-6 0,-7 19-2 0,2-9-10 15,5-10 2-15,-3 17-1 0,3-17-5 0,-2 17 5 16,2-17 0-16,0 19-8 0,0-19-2 0,2 17 1 15,-2-17-2-15,5 17 1 0,2-7 1 0,1 2-10 16,-1-5 16-16,-7-7-14 0,12 13 1 0,-12-13-7 16,17 2-6-16,-17-2-9 0,17 5 13 0,-17-5-10 15,20-2 6-15,-20 2-8 0,22-10-3 0,-10 2 7 16,-2 4-12-16,0-6 7 0,-10 10-6 0,12-10 5 16,-12 10-9-16,7-14-2 0,-7 14 4 0,3-15-3 15,-3 15 2-15,0 0 5 0,-3-22-9 0,3 22 2 16,-9-14-13-16,-1 1 18 0,0 4-5 0,0-1-10 15,-2 3 1-15,0-1 13 0,12 8-1 0,-20-14-7 16,10 11-2-16,10 3-15 0,-19-2 5 0,19 2 1 16,0 0 3-16,-24-5-2 0,24 5-5 0,-18 3-8 15,18-3-10-15,0 0-18 0,-22 7-19 0,22-7-29 16,-12 10-33-16,12-10-25 0,-7 12-51 16,7-12-24-16,-7 12-40 0,7-12-615 0,0 0 293 15,-5 19 196-15</inkml:trace>
  <inkml:trace contextRef="#ctx0" brushRef="#br0" timeOffset="-822.667">118 1610 117 0,'0'0'147'16,"0"0"-15"-16,0 0 1 0,0 0-7 0,-7 12-13 0,7-12 2 16,0 0 1-16,-3 17-11 0,3-17-5 15,0 17 6-15,0-17-7 0,0 19-9 0,0-19-3 16,0 20-2-16,0-20-1 0,5 17-2 0,-5-17 0 15,7 17-1-15,3-8 0 0,-2 1-1 0,4 2 0 16,0-2 1-16,-2-5-9 0,-10-5 8 0,24 5-5 16,-14-3 0-16,7-2-4 0,3 0-5 0,-6-5-4 15,6 3 0-15,-3 2-10 0,0-5-8 0,0-2 9 16,-2 2-11-16,-1 0-4 0,1-2 0 0,-3-5-9 16,0 2-1-16,-2 0-6 0,-2-4 0 0,-1 1 0 15,-7 13 13-15,10-17 4 0,-10 17-7 0,0-17-11 16,0 17 0-16,0 0 4 0,-17-17-9 0,17 17-1 15,-18-9 0-15,4 6-5 0,-6 1 1 16,6-1 0-16,14 3-8 0,-27-5 0 0,27 5 1 0,-25-2-24 16,25 2-13-16,-19 5-22 0,19-5-36 0,-20 0-27 15,20 0-29-15,0 0-37 0,-19 5-26 0,19-5-57 16,0 0-538-16,0 0 269 0,0 0 178 0</inkml:trace>
  <inkml:trace contextRef="#ctx0" brushRef="#br1" timeOffset="-956782.5549">9267-672 11 0,'-8'12'88'0,"8"-12"-20"0,0 0 1 16,-2 14 0-16,2-14 4 0,0 0 3 0,0 0-11 0,0 0 6 16,0 0-12-16,0 0-9 0,0 0-6 0,0 0-3 15,0 0-4-15,0 0-4 0,0 0-6 0,0 0-5 16,0 0 5-16,0 0-14 0,37-34 11 0,-30 27 0 16,3 0-5-16,-10 7-12 0,22-15 7 0,2 3 2 15,-7 5-8-15,-2 2 11 0,0-3-9 0,2 1 0 16,-3 2 1-16,3 0 3 0,0-2-6 15,-2 7 12-15,-15 0-18 0,42 12 12 0,-20-9-26 16,-8-1 41-16,3 1-20 0,-2-1-6 0,0 0 8 16,-3 6 1-16,0 1 10 0,5 13 0 15,-2-5-10-15,-3-2 9 0,0 0 2 0,-2-1-2 0,2 1-5 16,-7-3 2-16,0 2 10 0,0 6 2 0,-5-1-2 16,-2 3-4-16,-3-2-5 0,-3 9 5 0,-9 2-1 15,0-4-10-15,-5-7 5 0,-10 23 0 0,1-14-2 16,-11 1-6-16,5-9-1 0,11-6 6 15,1 0 3-15,-2-3-4 0,0 0-6 0,1-2-1 16,1-1 2-16,-4 4-3 0,4-6-4 0,3-2 11 0,5 0-12 16,0-3 10-16,17-2-10 0,-24 2 3 0,7 3 11 15,2-5-2-15,15 0-7 0,0 0-9 0,-20 0-5 16,20 0-1-16,0 0 7 0,0 0-13 0,0 0-18 16,-12-14-1-16,12 14 0 0,0 0-36 0,12-17-19 15,-2 7-24-15,2 5-21 0,3-5-277 16,-5 3 137-16,7 2 92 0</inkml:trace>
  <inkml:trace contextRef="#ctx0" brushRef="#br1" timeOffset="-956297.2878">9963-456 19 0,'15'-5'91'16,"-15"5"3"-16,14-7-15 0,-14 7-9 0,12-5-16 0,-12 5-7 15,0 0 15-15,0 0-3 0,22-3-3 0,-22 3-1 16,13-4-27-16,-13 4 16 0,0 0-12 0,0 0 5 16,17 0 3-16,-17 0-22 0,0 0 17 0,14-8-8 15,-14 8 0-15,0 0-21 0,0 0 13 16,18-10-7-16,-18 10 1 0,9-7-6 0,-9 7-5 15,15-10 22-15,-15 10-5 0,12-7-12 0,-12 7 4 0,8-10-10 16,-8 10 6-16,0 0-1 0,0 0 0 16,4-12-28-16,-4 12 37 0,0 0-5 0,0 0-1 15,0 0-3-15,0 0-15 0,0 0 12 0,-48 12 8 16,21 3-23-16,5-10 16 0,-5 12 7 0,0 0 0 16,-2-2-7-16,9 2 8 0,3-5 0 0,-7 0-15 15,6 7 11-15,-6 1-4 0,7-6 2 0,2 1 2 16,5-1 9-16,-2-1 18 0,2 1-16 0,3 1 12 15,2 2-4-15,-2-3 7 0,0 1-10 0,9-3 8 16,1 3 3-16,-3-1 8 0,2-4-13 0,15 14 10 16,-7-4-10-16,0-6 2 0,2-2-4 0,2-2 2 15,1 2-3-15,2-2-8 0,10 5 0 0,-2-1-6 16,-3-6 12-16,9 1-12 0,-4-4 3 0,-2-2-8 16,9 1-28-16,0-1-33 0,3-1-45 0,-6-4-456 15,-1-1 186-15,4-4 122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5:35.4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 7045 86 0,'-7'10'106'0,"7"-10"1"0,-8 15 12 0,8-15-9 16,0 0-3-16,-7 10-8 0,7-10-2 0,0 0-11 16,-5 12 2-16,5-12-6 0,0 0 2 0,0 0-10 15,0 0-3-15,0 0-1 0,0 0-6 0,0 0-7 16,0 0 0-16,0 0 0 0,0 0-3 0,0 0-1 16,0 0-1-16,22 7-2 0,-22-7-4 0,0 0 1 15,25-5 0-15,-11-2-2 0,-14 7-2 0,29-10 0 16,-9 3-4-16,0 2 1 0,6-7-3 0,4-3-2 15,14-12 5-15,0-7 2 0,0 8-6 0,2-13 3 16,-7 7 3-16,8-4 0 0,-6 4-8 0,1-7 6 16,4 0-3-16,8 3-1 0,-10-5-7 15,10 2 2-15,-3 0 1 0,-7-2-3 0,2-1-7 16,-9 3-1-16,12-2 0 0,-3 2 0 0,5 3-3 16,-7-3 1-16,0-5-2 0,10 5-5 0,-10 3 0 15,3-10 0-15,-4 7 0 0,4 0-1 0,2-7 5 0,-3 2-5 16,3-5 6-16,0 1-1 0,-3 4 0 0,6 0-2 15,-8 3 0-15,2-5-2 0,3 4 0 0,0-1 5 16,-3-1-4-16,8 0 4 0,-13 3-2 16,6 2 1-16,-1-2-9 0,3-3 6 0,-2 5-5 15,-1 0-5-15,-2-5 4 0,0-2-1 0,2 7 3 16,3-7-5-16,-2 7 5 0,-8 3-13 0,7-1 15 16,-4-6-12-16,-3 6 7 0,-3 1 0 0,6-1 3 15,-3 3-1-15,-2-5 0 0,-1 0 0 0,13 8 0 16,-20 4-3-16,1 0-6 0,16 1 13 0,-4-13-5 15,2 0 0-15,0-3 1 0,0 6-3 0,2 2 2 16,-2-7 3-16,-3 7 2 0,6-12 1 0,-6 7-1 16,6 5 6-16,4 0 0 0,-9-5 1 0,2-3-9 15,-8 8 0-15,11-7-2 0,-8 2 4 0,7 5-6 16,-4-2 1-16,-1-3-1 0,3 2-1 0,3 3 0 16,-8-2-8-16,10 7 13 0,-3-8-1 0,0-2-9 15,-2 3-2-15,5-1-9 0,3-4 4 16,-6 7 13-16,5 0 4 0,-2-2-1 0,0 2-7 15,-7-3 8-15,4 3 1 0,3-2-9 0,-3 2 8 16,1-5-12-16,-6 5 11 0,3 2-8 0,3-9 9 16,1 9-3-16,-4-9 0 0,8 4-2 0,-1-1 4 15,-5 4-7-15,6-3 9 0,-1 1-2 0,0-3-1 16,-7 0-5-16,3-2 1 0,6 2 3 0,-4 2 1 16,-2 6 1-16,4 1-2 0,-5-1-3 0,1-1 11 0,-1-11-14 15,8 8 8-15,-10-3 0 0,5 4-4 16,0-3 2-16,0-2-3 0,-1 3 5 0,1-8 2 15,3 8 1-15,-6-3 3 0,3 2-7 0,-5-2-2 16,7 0 4-16,-4 3-6 0,-3 4 0 0,4-6 2 16,-1-1 0-16,-1 2-1 0,3 3-13 0,2 0 16 15,-4 5-5-15,-1 0 11 0,1-3-18 0,1 5 1 16,-11 8 0-16,-5-3 12 0,14-5-2 0,1-2 5 16,-3 3-14-16,0-6 14 0,2 3-10 0,-2 0-7 15,5-5 15-15,-5 2 1 0,0 0-8 0,5-4 2 16,-10 7-1-16,15-8 3 0,-11 1-2 15,-1 4 17-15,0-4-7 0,-1 2-13 0,3 0 10 0,2 0-1 16,-2 0-7-16,-14 0 5 0,14 2-2 0,-10 5-6 16,-10 3 7-16,18-10 0 0,-10 7-9 0,4-9 0 15,3 4 6-15,-9 1 11 0,11-6-5 0,-4 6-6 16,0-6 8-16,-8 10-7 0,5-9-4 0,-5 2-1 16,6-5 0-16,-9 10 7 0,-1 5-4 0,-3 4 2 15,5-2-10-15,-3 0 5 0,-4 5 4 0,4 0 5 16,-2-7-9-16,5 2-2 0,-3 3-7 0,6 2 13 15,-11 0-12-15,6-3 5 0,-6 8 4 0,6-2 7 16,-1-6 1-16,1 3-9 0,-1-2 10 0,-5 7-19 16,-4-1 11-16,10-1-18 0,-1-1-6 0,-2 8-5 15,2-8-12-15,-4 6-12 0,-3-4-16 16,0 1-22-16,8 0-24 0,-6 2-28 0,1 1-31 16,-6 1-31-16,3 1-34 0,1-3-750 0,-1 1 328 15,-3-1 220-15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5:37.6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 7950 27 0,'-15'2'56'0,"15"-2"4"0,0 0-2 15,0 0 5-15,0 0 17 0,0 0-11 0,-12 7 7 16,12-7 0-16,0 0-5 0,0 0-9 0,0 0 5 16,-7 10-5-16,7-10 5 0,0 0 12 0,0 0-11 15,0 0 3-15,0 0 2 0,0 0-2 0,0 0 8 16,0 0-15-16,0 0 3 0,19-39-6 0,-4 15-2 16,0 9 3-16,4-4-7 0,3-8 0 0,12-19-2 15,3-3-6-15,2 3-1 0,0-3-1 0,3 1-2 16,-1 2 2-16,6-1-1 0,-1 1 5 0,0-7-1 15,3 4-5-15,5 3 1 0,-3-5-6 16,1 2 0-16,1 3-6 0,48-44-1 0,-23 32-4 0,-25 2 0 16,-1 20 0-16,50-54 2 0,-31 27 2 15,27-25 10-15,-22 25 6 0,-18 5-2 0,-9 4 1 16,61-38 2-16,-7-3-1 0,-6 3-8 0,-21 26 2 16,32-29 2-16,-30 27-3 0,29-12-3 0,-9-3 0 15,2-4-6-15,-14 24-2 0,-18 12 2 0,40-27-6 16,-1-2-5-16,-24 19 7 0,-19 5-2 0,46-36-11 15,-27 41 1-15,-8 7-1 0,35-32 2 0,-34 18-5 16,34-15 3-16,-49 12-8 0,51-9 4 0,-33 14 6 16,-11 7-11-16,39-26 5 0,-24 19-6 0,-17 5 3 15,-14 7 2-15,65-31 2 0,-32 17-4 0,-19 9 9 16,54-31 6-16,-10-5 2 0,-2 5 4 0,-33 21-1 16,-11 4 10-16,-10 16-15 0,51-44 8 0,-25 22-3 15,20-24-5-15,-21 39-2 0,-18 2 4 0,-3 0-19 16,-6 8 9-16,6 2 3 0,62-34 2 0,-42 19-9 15,-14 6-5-15,41-40 14 0,-30 22-6 16,-9 15-1-16,42-29 1 0,-42 24-6 0,2 5-1 0,-9 4 20 16,48-45-25-16,-7 2 14 0,-21 26-6 15,-11 11-5-15,-9 9 0 0,55-37-4 0,-28 28 1 16,-18 9 13-16,-11 3-8 0,4-1-4 0,0 1 2 16,0-3 15-16,2-3-7 0,50-33 7 0,-1 2 4 15,-36 20-7-15,-10 7 5 0,-13 9 2 16,-1-4-14-16,72-32 9 0,-55 15-12 0,-6 11 7 15,-16 8-10-15,11 3-4 0,1-3 2 0,58-31 10 16,-41 14 3-16,-17 10-10 0,-6 14 15 0,3-7-5 16,-7-2-11-16,10 4 6 0,4 1-15 0,-6-5 5 0,55-30 7 15,-36 25 2-15,-20 7-4 0,0 5 7 16,-5 2-6-16,3-2 11 0,2 5-21 0,-2-5 4 16,2 5 14-16,5-7-9 0,-7-1-3 15,10 1 0-15,-8-3-1 0,0 5-3 0,-2 2 9 0,2 5-2 16,-10-7-3-16,3 0 3 0,-5-2-11 0,-7 14 17 15,-8 0-9-15,25-2-2 0,-15 2 4 0,7-2 6 16,-4-3-1-16,-3 5-3 0,-7 3-8 16,-8 4-5-16,3-2 1 0,0 0 12 0,22-5 1 15,2-2-10-15,-14 4 8 0,-10 3 4 0,-8 3 0 16,3-3-6-16,10 2-9 0,-5 1 9 0,-3-1-13 16,-2 3 11-16,30-10-2 0,-33 3 5 0,-4 6-10 15,9 1 15-15,-7 3-22 0,0 1 15 0,-17 8-19 16,32-12-28-16,-22 5 3 0,0 2-25 0,-10 5-27 15,12-10-33-15,-12 10-35 0,0 0-50 0,29-14-49 16,-19 6-818-16,-10 8 360 0,17-19 240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9:03.27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131 1 31 0,'0'0'118'15,"0"0"-21"-15,0 0-2 0,0 0 12 0,0 0-3 0,0 0-6 16,-36-4-11-16,36 4 0 0,0 0-3 0,0 0-6 15,-20 2-8-15,20-2-19 0,0 0 1 0,-17 5-4 16,17-5-1-16,-15 5 1 0,15-5 0 16,-12 5-8-16,12-5 13 0,-10 12-7 0,10-12 1 15,-9 17-6-15,4-8 1 0,5-9 1 0,-5 15-2 16,2-5 6-16,3-10-6 0,0 19 4 0,3-2-4 16,-1-2 7-16,3-6 2 0,0 1-2 0,2 2-1 15,-2 0-1-15,5-2 0 0,-3-2 2 0,3-4 2 16,-2-4 4-16,-1 3-7 0,-7-3 4 0,0 0 1 15,34-3-6-15,-34 3-5 0,25-7-2 0,-13 0-2 16,2-1-6-16,-1-1-6 0,-1-3-2 0,2 2 2 16,-4 3 4-16,0-3 3 0,-10 10 5 0,10-17 0 15,-10 17-1-15,5-15 2 0,-5 15 3 16,0 0-13-16,0 0 6 0,-13-26 0 0,13 26-8 0,-9-8-3 16,9 8-10-16,-15-7 9 0,15 7-5 0,-17-5-3 15,17 5 1-15,-15-2-5 0,15 2-4 0,0 0-6 16,-22-3 12-16,22 3-8 0,0 0-1 15,-19 5-10-15,19-5-20 0,-10 7-24 0,10-7-23 0,0 0-34 16,-10 13-27-16,10-13-31 0,-5 12-41 16,5-12-616-16,0 0 275 0,-2 14 182 0</inkml:trace>
  <inkml:trace contextRef="#ctx0" brushRef="#br0" timeOffset="1">53 735 54 0,'0'0'156'0,"0"0"-2"0,0 0-13 16,0 0-2-16,0 0-11 0,0 0-4 0,-39-17-10 16,39 17-7-16,0 0-13 0,0 0-12 0,0 0-3 15,-17-2-7-15,17 2-5 0,0 0-6 0,0 0 3 16,0 0-4-16,-12 14-5 0,12-14 3 0,-3 15 1 16,3-15 1-16,0 24 3 0,0-24 1 0,3 30-9 15,-1-16 6-15,1 3-7 0,-1 3-2 0,3-3-3 16,0 0-3-16,0 2 4 0,2-4-2 0,3-1 2 15,-3-2 0-15,1 0-2 0,4 1 1 0,0-9 1 16,-2 4 1-16,4-1-2 0,1-4-10 0,-3-1-1 16,-12-2 3-16,27-7-7 0,-7 2 4 0,-6-3-6 0,-1-1-6 15,1-3 1-15,-2-3-2 0,10-4-7 16,-7 2 0-16,-8 0 2 0,1 0-1 0,-8 2-1 16,5-2-1-16,-5 17 2 0,0-27 3 0,0 27 3 15,0-22-2-15,0 22 6 0,-5-17-5 0,5 17-6 16,-8-12 8-16,8 12-11 0,-12-14-2 0,12 14 5 15,-12-10-11-15,12 10 10 0,-15-3-8 0,15 3 1 16,0 0-5-16,-22-4-1 0,22 4 3 0,0 0-2 16,-19 4-9-16,19-4 12 0,0 0-20 0,-20 5-20 15,20-5-33-15,0 0-36 0,-14 10-48 0,14-10-41 16,0 0-47-16,-10 12-678 0,10-12 305 0,-5 10 204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9:03.2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27 0 92 0,'0'0'105'0,"0"17"-10"0,0-17-1 0,-3 17 12 15,3-17-16-15,-2 22 7 0,2-2 6 0,-2-3-4 16,-1 2 0-16,3 3-6 0,0-3 3 0,3 3-1 15,-3 0-9-15,2 0 1 0,3-3-4 0,-3-1-2 16,1 6-2-16,2-2-9 0,2-3 7 16,-2 1-2-16,0-8-3 0,2 0-2 0,3 2 7 15,-3-4 4-15,-7-10 0 0,17 7-3 0,-5-4 0 16,-12-3-15-16,0 0-4 0,35-12-1 0,-23 0-9 16,3 2-8-16,-6 0-1 0,4-4-5 0,-6 6-2 15,3-4-2-15,-3-2-4 0,0 4 6 0,-7 10-1 16,3-22-1-16,-3 22 1 0,0-22-5 0,0 22-5 15,-10-24 6-15,0 14-5 0,0 3-7 0,-2-1 3 16,-2 4 3-16,14 4-9 0,-27-5 6 0,27 5-7 16,-27 7 6-16,10-5-6 0,2 1-10 0,0-1 1 15,3 6-8-15,-2-4-17 0,1 11-33 0,13-15-34 16,-17 15-36-16,12-10-45 0,5-5-60 0,-7 14-619 16,7-14 283-16,0 0 190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9:03.27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23-1 45 0,'0'0'139'0,"-15"5"6"0,15-5-24 0,0 0 0 16,0 0 11-16,0 0 3 0,0 0 0 0,0 0-2 0,-9 12-4 15,9-12-4-15,0 0-2 0,0 0-3 0,0 0-3 16,0 0-3-16,0 0 1 0,27 20 1 0,-27-20-9 16,14 7-4-16,6-5-1 0,-10 3-4 0,7 0-10 15,0 0-4-15,2-3-8 0,-2 3-5 0,1-2-7 16,1-1-7-16,5 3-4 0,-4-5-3 0,4 2-4 15,-2 1-10-15,-2-3-5 0,2 0-7 0,0 2 4 16,-3-2-7-16,-1 0-3 0,-4 0 0 0,6 0 2 16,-3 0 0-16,-2 0-10 0,-15 0-18 0,24 0-47 15,-14 3-51-15,-10-3-58 0,17 0-42 0,-17 0-711 16,0 0 305-16,17 7 204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9:03.27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-6 284 112 0,'0'0'187'0,"0"0"3"0,0 0-4 15,0 0 0-15,-8 10-12 0,8-10-4 16,0 0-13-16,0 0-8 0,0 0-10 0,0 0-5 15,0 0 4-15,0 0-5 0,0 0 2 0,0 0-8 16,0 0-11-16,0 0-6 0,0 0-1 0,52-19-5 0,-35 9-5 16,10-5 18-16,0 1-10 0,-3-3-2 15,22-5-15-15,-16 0-17 0,-3 7-6 0,-3-2-5 16,-7 5 1-16,8-5-12 0,-8 3-3 0,-3 1-12 16,6 9-3-16,9-9-2 0,-17 1 14 0,-12 12-12 15,25-17-19-15,-13 10 5 0,3 2-16 0,-6 0-19 16,-9 5-9-16,18-9-26 0,-11 4-29 0,-7 5-31 15,0 0-75-15,0 0-38 0,19-10-40 16,-19 10-701-16,0 0 321 0,0 0 214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9:03.27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-1 432 124 0,'0'0'140'0,"0"0"3"16,0 0 1-16,-2 15-7 0,2-15 12 0,0 0 1 15,0 0-6-15,0 0-3 0,0 0-2 0,0 0 0 16,0 0-1-16,0 0-5 0,0 0-6 0,0 0-5 15,0 0-13-15,0 0-13 0,0 0-1 0,0 0-10 16,0 0-2-16,0 0-12 0,32-44-4 0,-18 29-11 16,1-11-5-16,22-8 5 0,-10 7-3 0,-1 0 1 15,-4 5-10-15,22-17-5 0,-7 5-5 0,-10 5 1 16,-5 7-8-16,-5 5 3 0,-2 3-9 0,-1 2-5 16,1 2 2-16,-3 3-4 0,-2-3-13 0,5 0-14 15,-6 3-27-15,-9 7-35 0,13-12-35 0,-4 5-28 16,4 2-36-16,-9 0-31 0,-4 5-619 0,13-12 274 15,-13 12 184-15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9:03.27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50 0 112 0,'0'0'202'0,"-12"8"-2"0,12-8-11 0,-12 4-7 0,12-4-11 15,0 0 0-15,0 0-3 0,-15 8-8 16,15-8-12-16,0 0-7 0,0 0-14 0,-12 5-17 16,12-5-10-16,0 0-6 0,0 0 3 0,0 0-7 15,0 0-9-15,0 0 1 0,0 0-13 0,0 0-3 0,36 4-14 16,-36-4 9-16,34 3-9 0,-14-1 5 16,4 1-5-16,-4-3-3 0,4 0 0 0,1 0-5 15,2 0-7-15,0 0-4 0,-3 2 10 0,3-2-18 16,7 5-1-16,0-3 2 0,-4 1-12 0,-3-1 0 15,-6-4 4-15,-1-1-9 0,0 6 5 0,-1-3-3 16,1 2 5-16,-1-2 3 0,-4 0 0 0,2-2-9 16,3 2 6-16,-20 0-10 0,21 0-3 15,-21 0-2-15,18-3-13 0,-18 3-11 0,0 0-24 16,17 0-32-16,-17 0-36 0,0 0-42 0,0 0-47 0,14-2-55 16,-14 2-621-16,0 0 294 0,0 0 194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20.7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73 19 0,'3'-7'35'0,"-3"7"-7"0,0 0 8 15,0-12-9-15,0 12 8 0,0 0-2 0,4-10-4 16,-4 10-1-16,0 0-1 0,5-7 0 0,-5 7 1 16,0 0 0-16,5-13-3 0,-5 13-5 0,3-7-2 15,-3 7 0-15,0 0 11 0,0 0-15 0,5-7 4 16,-5 7-7-16,0 0-5 0,0 0 2 16,0 0 0-16,2-10-4 0,-2 10-1 0,0 0 6 15,0 0-7-15,0 0 3 0,0 0-2 0,0 0 18 16,0 0-6-16,0 0 0 0,0 0-3 0,0 0 1 15,-7 41-9-15,7-41-1 0,-8 27 8 0,6-7-5 16,2-6 2-16,-3 6-1 0,3-3 5 0,0 4-2 16,3-3 1-16,-1 3-14 0,1 1 3 0,-1 0 7 15,3-2 10-15,0-3-9 0,5 14 1 0,0-7 10 16,-3-7-1-16,3 1 2 0,-1-1-9 0,1-5 6 16,0-3-12-16,5-1 24 0,-1-1-14 0,1 0 8 15,2-7 1-15,0 0-4 0,0 0-10 0,3 3 1 16,-1-11-9-16,11-4 8 0,-8 3 2 0,-3-1-6 15,6-5-9-15,-3-9 20 0,0 2-2 0,-3 3-13 16,1-1 2-16,-6 1 6 0,-2 7-7 0,-2-3-2 16,-2-2 5-16,1 5-4 0,-4 2 2 0,-5 10 1 15,10-17 2-15,-10 17-4 0,7-10-13 0,-7 10 8 16,0 0 1-16,0 0 2 0,0 0-2 16,0-12-11-16,0 12 11 0,0 0-3 0,0 0 6 0,0 0 6 15,0 0-21-15,0 0 16 0,0 0-7 0,0 0-9 16,0 0 1-16,0 0 2 0,-14 51 13 0,11-29-11 15,1 2 7-15,2 3-2 0,5 10 3 0,-3-1 4 16,1 5 4-16,-1 3 1 0,0 29-5 0,8-5-5 16,-2-2 2-16,-1 4-7 0,5 6 6 0,-5-4-7 15,1-6-1-15,-1 0 12 0,0-1 9 0,-4-11-8 16,-3-6-8-16,2-4 7 0,1 0 6 0,-6-3-20 16,3-2 12-16,3 0 0 0,-6-5-7 0,1-5 5 15,-1-5-7-15,1-4 11 0,0-1-4 0,-3-2 8 16,2-5-6-16,-2 6 5 0,-2-4 6 0,0-2-12 15,-3 0 19-15,-2-4-27 0,-1 1 17 16,1-6 2-16,12-3 4 0,-29-3-2 0,14-1 5 0,-9-11-3 16,2 0 10-16,-3-4-1 0,3-5-20 0,-4 4 10 15,6-9 5-15,0 2-11 0,3-2 5 16,3 0-6-16,-6 5 2 0,8-8-11 0,7 8 8 16,0 2-8-16,0 2 3 0,3-1 15 0,2 1-19 15,2-2 7-15,8-7-3 0,0 0 5 0,2 2 3 16,5 3-5-16,3 2-5 0,4 3-17 0,1-3 4 15,-1 7-11-15,0-2-30 0,8 5-30 0,2 2-304 16,-2 1 130-16,-3 1 86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9:03.27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245 2 42 0,'0'0'159'0,"0"0"-7"0,0 0 5 15,-20 0-5-15,20 0 5 0,0 0 0 0,0 0-11 16,-17 0-5-16,17 0-4 0,0 0-4 0,0 0-10 0,-20 0-4 16,20 0-7-16,0 0-3 0,0 0-4 15,-19-2-5-15,19 2 2 0,0 0-13 0,0 0 4 16,-20 2-2-16,20-2-11 0,0 0 3 0,0 0-8 16,0 0-4-16,-19 0-6 0,19 0-2 0,0 0-10 15,0 0-5-15,-22-2 0 0,22 2-12 0,0 0 8 16,-20 0-7-16,20 0-3 0,0 0-4 0,0 0-2 15,-22 0 5-15,22 0-6 0,0 0 4 0,-17 2 2 16,17-2-9-16,0 0-1 0,0 0-7 0,-19 0 8 16,19 0-9-16,0 0-4 0,0 0 5 0,0 0-6 15,-17 0 7-15,17 0 3 0,0 0-2 0,0 0-9 16,0 0 1-16,0 0-2 0,0 0 3 0,0 0-6 16,0 0 1-16,0 0-4 0,-13 5 2 0,13-5 7 15,0 0-10-15,0 0 6 0,0 0-6 0,0 0 3 16,0 0 0-16,25 27 0 0,-18-15 3 0,5-2 0 15,0-1-2-15,3 4 2 0,0-1-9 0,-3 0 8 16,10 5 1-16,0-3 0 0,0 3-5 0,2-2 2 16,-2 2 9-16,3 0-4 0,-3 0 0 0,2-2-9 15,-2-6 4-15,3 6-5 0,2 0 6 0,-5-6 3 16,-5-1 2-16,2 1-1 0,-4 1 2 0,2 0 3 16,-2-3-5-16,-1-2 0 0,-4 0 1 0,0 0-5 15,-10-5 6-15,17 7 3 0,-17-7-12 0,15 5-4 16,-15-5 8-16,12 7 17 0,-12-7-14 0,0 0 3 15,14 7 3-15,-14-7 1 0,10 5 17 0,-10-5-15 16,0 0 15-16,12 7-5 0,-12-7-17 0,0 0 17 16,0 0 0-16,13 5-18 0,-13-5 16 0,0 0-1 15,0 0-24-15,0 0 6 0,2 17 11 0,-2-17 3 16,0 0-11-16,0 0-5 0,-15 27-3 0,8-15-1 16,-3 0 3-16,-2 3-1 0,2 0-1 0,-7 6 0 15,0 1 12-15,0 0-16 0,0-2 2 0,-3 1 5 16,1-1-2-16,-1 2 5 0,6-3 0 0,-6 1-8 15,5-3 0-15,1-5 10 0,2 0-15 0,-1 0 13 16,4-2-10-16,-4 4 11 0,4-6-6 0,-1-1-11 16,10-7 5-16,-15 12-5 0,15-12 11 0,-12 10-6 15,12-10-1-15,-7 10 10 0,7-10-3 0,-10 7-8 16,10-7 7-16,0 0 8 0,-10 10-7 0,10-10-2 16,0 0 1-16,-7 9 4 0,7-9 7 0,0 0-8 15,0 0 1-15,0 0 8 0,-8 13-14 0,8-13 11 16,0 0-14-16,0 0 12 0,0 0 1 0,0 0 0 15,0 0 0-15,-4 12 5 0,4-12 5 0,0 0-1 16,0 0-1-16,0 0 10 0,29 7 3 0,-29-7-4 16,27-5-4-16,-10 0 5 0,7 0 0 0,3-4-2 15,5-1-4-15,2-2-1 0,-5 2 2 0,1 0-5 16,1-4 1-16,4 2-1 0,-1 2-4 16,-5 0-3-16,-2-4 3 0,2 1-7 0,-9 6 1 0,12-3 0 15,-8 6 4-15,-9-4-21 0,2 3-32 16,-3 1-49-16,1 1-32 0,0-2-24 0,-15 5-32 15,19-7-37-15,-19 7-48 0,15 0-46 0,-15 0-893 16,0 0 400-16,22 5 268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9:43.60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787-327 30 0,'0'0'51'0,"0"0"-10"15,0 0 1-15,0 0-13 0,0 0 2 0,0 0-6 16,0 0-1-16,0 0 1 0,-17-5 4 0,17 5 5 15,0 0-3-15,0 0 4 0,0 0 0 16,0 0-9-16,0 0-2 0,0 0-4 0,0 0-3 16,0 0 10-16,0 0-9 0,0 0 6 0,0 0-7 15,0 0-6-15,0 0 3 0,0 0-1 0,-12-5-7 16,12 5 7-16,0 0-8 0,0 0 12 0,0 0-2 16,0 0-7-16,0 0-10 0,0 0 12 0,0 0-5 15,0 0-13-15,0 0 0 0,0 0-8 0,0 0 3 16,0 0 2-16,0 0-14 0,0 0-7 0,0 0 7 15,0 0-18-15,0 0-2 0,0 0-131 0,0 0 60 16,0 0 38-16</inkml:trace>
  <inkml:trace contextRef="#ctx0" brushRef="#br0" timeOffset="1">953 397 46 0,'-24'2'152'0,"24"-2"4"0,-17-2 3 16,17 2 11-16,-17 2 6 0,10 1 4 0,7-3 8 15,-15 0-2-15,15 0-8 0,0 0-2 16,-20 2-17-16,20-2-11 0,0 0-13 0,0 0-6 15,0 0-16-15,-22 0-11 0,22 0-4 0,0 0-4 0,0 0-10 16,0 0-10-16,0 0 0 0,0 0 5 0,0 0 2 16,0 0 9-16,0 0 3 0,0 0 4 0,0 0 2 15,37 27-1-15,-17-25 4 0,-1 6-15 16,1-6 1-16,11 5-5 0,-4 1 9 0,10-4-15 16,-10 1-1-16,9-2-4 0,6-1-9 0,-5-4-8 0,2 4-3 15,-3 1 0-15,3-6-10 0,-4-2 1 0,1 5-11 16,-4 0-1-16,-8-2-5 0,3-1-2 0,-7 1 3 15,-20 2-7-15,41-2-6 0,-24 2 2 16,-17 0-24-16,27 0-21 0,-27 0-28 0,0 0-26 16,27 0-18-16,-19 0-27 0,-8 0-30 0,0 0-46 0,0 0-41 15,19 0-39-15,-19 0-38 0,0 0-735 0,0 0 353 16,5 12 234-16</inkml:trace>
  <inkml:trace contextRef="#ctx0" brushRef="#br0" timeOffset="2">800 944 112 0,'-13'7'163'0,"13"-7"16"0,-7 2 9 0,5 3 9 15,2-5-1-15,0 0 4 0,0 0-3 16,0 0-2-16,0 0-14 0,0 0-13 0,0 0 1 16,48-7-14-16,-28 0-4 0,0 2-12 0,4 0-12 0,5-2-15 15,3-5-13-15,-3 2-6 0,8 2-2 0,-5-1-7 16,-1-1-21-16,1 3-6 0,0-1-1 0,5-1-2 16,-6 1-12-16,-4 4-3 0,-5-4 4 0,15 1-8 15,-13 0-12-15,8-1-20 0,-7 4-6 16,-6-4-28-16,-2 6-31 0,-5-1-39 0,-12 3-44 15,0 0-29-15,25-4-40 0,-25 4-58 0,10-3-599 0,-10 3 291 16,0 0 194-16</inkml:trace>
  <inkml:trace contextRef="#ctx0" brushRef="#br0" timeOffset="3">778 1585 184 0,'0'17'190'0,"0"-17"2"0,0 0 1 15,0 0 4-15,0 0-3 0,0 0-5 0,0 0-10 16,36-9-8-16,-21-1-4 0,9-5-8 0,3-2-12 15,2 0-12-15,-2-2-15 0,20-10-10 0,-8 7-6 16,-7 5-19-16,-6-3-6 0,6 3-8 0,-5 0-6 16,5 3-6-16,0 2-4 0,-1-5-16 0,-6 12-8 15,7-3-20-15,-8-1-19 0,-4 1-20 0,-1 1-29 16,-2 5-32-16,3-3-28 0,-20 5-11 0,22-5-34 16,-12 3-11-16,-10 2-39 0,21 2-506 0,-21-2 240 15,8 10 158-15</inkml:trace>
  <inkml:trace contextRef="#ctx0" brushRef="#br0" timeOffset="4">1007 1874 169 0,'0'0'176'16,"0"0"3"-16,-5 10-3 0,5-10-2 0,0 0 0 15,0 0 1-15,0 0 6 0,0 0-2 0,0 0 7 16,0 0-12-16,0 0-2 0,0 0 5 0,0 0-17 16,0 0 9-16,71-19 5 0,-42 7-2 0,1 2-1 15,28-12-12-15,6-5-10 0,-13-2-13 0,13 10-13 16,-6-6-11-16,1-1-12 0,-20 4-13 0,15-7-1 15,-5 4-6-15,-10 6-9 0,-7 4-12 0,14-11-14 16,-12 6-7-16,-7 3-10 0,0 10-24 0,0-10-31 16,-5 7-35-16,5 0-34 0,-5-2-33 0,-5 2-42 15,2 6-38-15,-4-4-36 0,2 6-35 0,-7-5-786 16,-10 7 356-16,24-13 236 0</inkml:trace>
  <inkml:trace contextRef="#ctx0" brushRef="#br0" timeOffset="5">2783 487 236 0,'-12'-17'229'0,"12"17"-10"0,0 0-10 0,0 0-6 15,0 0-9-15,-7-10-15 0,7 10 3 0,0 0-2 16,0 0-5-16,0 0 1 0,0 0-10 0,0 0-6 16,24-12-4-16,-7 7 16 0,3 3-12 0,-3-1-8 15,5 1 0-15,0-3-7 0,12 0-15 0,0 0-4 16,5 0-6-16,-2 0-22 0,4 1 2 0,-1-1-15 15,4 2-3-15,-8-2-8 0,1 1-13 0,-8 4-8 16,8-5-4-16,-8 2-7 0,-2 1-4 0,-3 2-4 16,-4 0-12-16,4 0-8 0,-4 0-11 0,-20 0-21 15,32 5-31-15,-15-5-32 0,-5 0-20 0,-12 0-28 16,17 2-31-16,-17-2-31 0,0 0-29 0,17 7-49 16,-17-7-59-16,0 0-682 0,0 0 336 0,0 0 224 15</inkml:trace>
  <inkml:trace contextRef="#ctx0" brushRef="#br0" timeOffset="6">3013 533 99 0,'0'0'136'0,"-17"0"-7"0,17 0-6 15,0 0-10-15,-20 0 9 0,20 0 12 0,-17 2 2 16,17-2 10-16,0 0 1 0,-19-2 1 0,19 2-7 0,0 0-6 15,0 0-5-15,0 0-17 0,-20 2-3 0,20-2-7 16,0 0-5-16,0 0-12 0,0 0-10 0,-17 5-5 16,17-5-4-16,0 0-4 0,0 0 7 15,0 0 7-15,-7 8-3 0,7-8-9 0,0 0 0 16,0 0-4-16,0 0 15 0,0 0-10 0,22 26-5 16,-10-16-6-16,2 0 0 0,1-3-9 0,2 5-2 15,3-5 1-15,-1 1-14 0,8 4 1 0,0 0 0 16,0 0-10-16,-5 0 7 0,-5-4 6 0,0 1-7 15,-2 1-9-15,-1-3 6 0,13 6-4 0,-7-4 3 16,-3 3-2-16,-2-4-2 0,-3 1-4 0,2-1 9 16,-1 1-6-16,-4-1-5 0,6-1 0 0,-15-7 3 15,17 17 1-15,-7-7 2 0,-10-10-1 0,7 19-7 16,-7-19 7-16,8 12 0 0,-8-12-6 0,-5 17 3 16,5-17-13-16,0 0 16 0,-10 29-7 0,3-14-1 0,7-15 3 15,-15 27-8-15,3-10 6 0,0-3-8 16,-10 3-1-16,-3 8 0 0,-16 6 2 0,14-6-3 15,-12 11-1-15,4-12 2 0,9 1 8 0,-9 11-4 16,6-14 15-16,2-5-8 0,8 2 15 0,2-9-11 16,-3 12 6-16,5-10 0 0,1-2 11 0,1 0-12 15,6-3 17-15,-3 0-6 0,10-7 4 0,-9 8-1 16,9-8-2-16,-10 7 10 0,10-7-2 0,0 0 8 16,-10 10 17-16,10-10 11 0,0 0 4 0,0 0 5 15,0 0 1-15,0 0 1 0,0 0 2 0,37 7-1 16,-18-12-3-16,3 3-4 0,-2-3 4 0,12 0-3 15,-6 2-3-15,9-6 0 0,-4 1-16 0,8 1-1 16,-2-3-3-16,27-7-4 0,-18 12-10 0,-12-4-6 16,3 1 0-16,0 4-2 0,-6-4-9 0,1 1 2 15,5 0-7-15,-1 2-10 0,-14 2 7 0,12-1-5 16,-7-1-3-16,-2 0-5 0,7 0-27 0,-13 3-46 16,3-1-52-16,-22 3-63 0,39 0-45 0,-24-2-41 15,-15 2-56-15,0 0-58 0,24 0-89 0,-24 0-1019 16,0 0 496-16,0 0 330 0</inkml:trace>
  <inkml:trace contextRef="#ctx0" brushRef="#br0" timeOffset="7">4652 637 94 0,'0'0'190'0,"0"0"11"0,-22 0-6 15,22 0 1-15,0 0-3 0,-15 3-4 0,15-3-6 16,0 0-1-16,0 0-12 0,0 0-4 0,-22 0-11 16,22 0-17-16,0 0-2 0,0 0-8 0,0 0-11 15,0 0-10-15,0 0-2 0,0 0-17 0,0 0 16 16,0 0-10-16,-12 5-2 0,12-5 1 0,0 0-3 16,0 0-1-16,0 0-5 0,0 0 20 0,0 0-9 15,59 0-5-15,-37-3-7 0,2 6-10 0,10-11-4 16,3 4-2-16,0 1-16 0,2-2 9 0,0 3-14 15,0-5-5-15,0 2 8 0,-5 0-9 0,0 2-6 16,-4-1-2-16,-3 1-2 0,-5-2-10 0,-3 3-4 16,1-3 6-16,-1 3-5 0,-7-3-10 0,-12 5-11 15,27-3-31-15,-27 3-27 0,17-2-17 0,-7-1-30 16,0 3-25-16,-10 0-46 0,0 0-46 0,0 0-54 16,24-7-55-16,-24 7-726 0,0 0 353 0,0 0 236 15</inkml:trace>
  <inkml:trace contextRef="#ctx0" brushRef="#br0" timeOffset="8">5974 1238 62 0,'0'0'181'0,"0"0"-6"0,0 0-1 16,0 0-2-16,0 0 3 0,0 0 0 0,0 0 4 16,-13 5-7-16,13-5 5 0,0 0-1 0,0 0-8 15,0 0-2-15,0 0-6 0,0 0-6 0,0 0-11 0,0 0 5 16,0 0-12-16,0 0-8 0,0 0 10 16,0 0-8-16,32 7-10 0,-32-7-1 0,0 0-4 15,32-5-14-15,-32 5-9 0,17-5 3 0,-17 5 1 16,17-2-13-16,-17 2 0 0,17 2-2 0,-17-2-2 15,20-2-5-15,-20 2 6 0,17 0-7 0,2-5-4 16,-6 2 1-16,-13 3-9 0,24 0-5 0,-24 0-5 16,20-2-2-16,-20 2-3 0,17-2-3 0,-17 2-3 15,19-5 4-15,-19 5 0 0,20-5 2 0,-10 0 2 16,-10 5 1-16,22-5 2 0,-5-2-1 0,-10 2-2 16,8-2-3-16,-15 7-1 0,14-10-1 0,-14 10-3 15,13-10-4-15,-13 10 3 0,9-7-6 0,6-3-3 16,-8 3-2-16,-7 7-3 0,13-15-1 0,-6 8-5 15,3-3 0-15,-3-4-2 0,3 4-2 0,-1 0 1 16,-9 10-4-16,10-19 2 0,-7 7-4 0,-3 12-3 16,0-17 4-16,7 5-1 0,-2-3 1 0,-5 15-4 15,2-24-3-15,-2 24-2 0,8-25 4 0,-6 13 0 16,3 0 2-16,-5 12-3 0,10-22 2 0,-5 10-2 16,-5 12 5-16,5-19-5 0,-5 19-1 0,2-20-1 15,-2 20-3-15,5-17 3 0,-5 17 0 0,5-17-5 16,-5 17 4-16,2-14 1 0,6-1 1 0,-8 15 1 15,0-24 1-15,2 14 4 0,-2 10 3 0,7-17-2 16,-7 17 2-16,0-17 2 0,0 17-3 0,0-17 0 16,0 17-2-16,3-17 3 0,-3 17-6 0,0 0 2 15,0-29-1-15,0 29-2 0,5-20 1 0,-3 11 1 16,5-4-6-16,-4-1 1 0,-3 14-1 0,0-22 1 16,0 22-2-16,5-17 1 0,-5 17 2 0,7-24 1 15,-7 12-2-15,0 12 2 0,3-20-1 0,-3 20-1 16,0-17-1-16,0 17-2 0,4-17 2 0,-4 17 2 15,8-17-2-15,-8 17-2 0,2-15 5 0,-2 15-1 16,8-14-4-16,-8 14 1 0,4-17 0 0,-4 17 1 16,5-15-5-16,-5 15 1 0,8-14 2 0,-8 14-1 15,9-15 0-15,-4 8 2 0,-5 7 1 16,10-12-2-16,0 4 4 0,-10 8 0 0,12-19-4 0,-7 12-5 16,7-1 10-16,-12 8-5 0,15-14 3 15,-8 6 3-15,-7 8-5 0,12-9 2 0,-12 9 0 16,13-10-2-16,-13 10 3 0,19-10-2 0,-12 3-1 15,-7 7 2-15,18-10 1 0,-18 10 0 0,14-7 0 16,-14 7 3-16,15-7-6 0,-15 7 3 0,14-8 1 0,-14 8-1 16,18-4-5-16,-9-1 4 0,-9 5-3 0,17-3 5 15,-17 3-1-15,27-9-5 0,-17 1 5 16,2 6-3-16,5-1-2 0,-17 3 1 0,27-7 0 16,-12 7 0-16,-3-2 4 0,-12 2 1 0,25-3 1 15,-16 1-2-15,6-3 0 0,-15 5-2 0,22-2 3 16,-22 2 0-16,17 0-3 0,-17 0-1 0,15-3 2 15,-15 3-3-15,0 0 3 0,19-5-1 0,-19 5 2 16,15-2-10-16,-15 2 10 0,0 0 0 0,17-3-6 16,-17 3 3-16,0 0-2 0,17 0-8 0,-17 0-24 15,0 0-42-15,0 0-45 0,17-2-43 0,-12 2-51 16,-5 0-34-16,0 0-43 0,0 0-71 0,15 0-46 16,-15 0-1096-16,0 0 502 0,0 0 334 0</inkml:trace>
  <inkml:trace contextRef="#ctx0" brushRef="#br0" timeOffset="9">8075 805 90 0,'0'0'177'15,"-15"0"-2"-15,15 0-3 0,0 0 12 16,-12 0 1-16,12 0 1 0,0 0-1 0,0 0 4 15,0 0-4-15,0 0-7 0,0 0-13 0,-22 3-12 16,22-3 3-16,0 0-5 0,0 0-5 0,0 0 16 16,0 0-3-16,-10 7-6 0,10-7 7 0,0 0 8 15,0 0 7-15,0 0 9 0,0 0 5 0,0 0-2 16,0 0 11-16,0 0 11 0,0 0 1 0,0 0-6 16,54 7-2-16,-35-7-8 0,20-7-13 0,-4 0-12 15,43-6-14-15,-3 1-7 0,-6 0-21 0,7 2-1 0,-3 6-32 16,-5-4 5-16,-2-4-15 0,7 5-3 0,-7-5-12 15,-17 2-10-15,-5 8 0 0,-5-6-5 16,-7 3 4-16,-5 0-23 0,-3 3 13 0,-4 2-15 0,-5-5 4 16,-1 3-8-16,-14 2 2 0,17-3-3 0,-17 3-3 15,20 0 2-15,-20 0-25 0,17-7 1 0,-17 7-38 16,15 0-18-16,-15 0-32 0,0 0-34 16,17-2-30-16,-17 2-45 0,0 0-39 0,0 0-25 0,22-3-25 15,-17 3-22-15,-5 0-37 0,0 0-36 0,17-7-73 16,-15 0-1018-16,8 4 489 0,-10 3 326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9:43.61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106 1 15 0,'0'0'99'0,"0"0"11"0,0 0-4 0,0 0 3 15,0 0-17-15,0 0-4 0,0 0 6 0,0 0-19 16,0 0-7-16,0 0 1 0,0 0-7 0,0 0-11 15,0 0-5-15,0 0 3 0,0 0-2 0,0 0-8 0,0 0-6 16,0 0-4-16,0 0-6 0,0 0 11 16,0 0-1-16,0 0 0 0,0 0 3 0,0 0-2 15,0 0 1-15,0 0-3 0,0 0 7 0,0 0-2 16,0 0 8-16,0 0-6 0,-32-10 3 0,32 10 0 16,0 0 4-16,-12 15-5 0,12-15-1 0,-8 9-3 15,8-9 11-15,-12 20-1 0,10-11-2 0,2-9-2 16,-5 25-2-16,5-25-1 0,-3 19-2 0,6-9-2 15,-3-10-1-15,2 19-5 0,3 1 7 0,0-6-1 16,0 1 4-16,2-3 3 0,1 3 7 0,4-6 2 16,-5 1 0-16,5 0 4 0,-2-5-8 0,5-3 4 15,-15-2-2-15,24 3-7 0,-4-6-2 16,-1 1-5-16,-19 2 1 0,30-5-9 0,-16 0 4 16,-1 0-11-16,1-5 11 0,-2 8-3 0,1-5 4 0,-13 7 12 15,14-15-13-15,-11 5 3 0,-3 10 0 0,5-14 0 16,-5 14 4-16,0 0-6 0,-8-24 4 15,8 24-11-15,-17-20-4 0,7 8-6 0,-2 0 8 16,-2 2-1-16,-1 0-8 0,-2 5 7 0,0 3-12 16,0-3-5-16,-3 5 4 0,1-2-5 0,1 2 11 0,18 0-16 15,-29 0 15-15,29 0-12 0,-24 7 4 0,11-2-4 16,-4-3-3-16,8 3-26 0,9-5-27 0,-15 10-31 16,15-10-32-16,-10 7-36 0,10-7-29 15,0 0-49-15,-5 17-47 0,5-17-581 0,0 0 285 16,0 20 192-16</inkml:trace>
  <inkml:trace contextRef="#ctx0" brushRef="#br0" timeOffset="1">135 606 75 0,'0'0'100'0,"0"0"14"15,0 0-12-15,0 0-4 0,0 0-11 0,0 0 1 16,0 0 3-16,0 0-4 0,0 0 1 0,0 0-13 0,0 0 15 16,0 0-14-16,-22 2-3 0,22-2 1 15,0 0-9-15,-7 12 5 0,7-12-8 0,0 0-2 16,-10 15 3-16,10-15-4 0,-2 12-6 0,2-12 0 16,-8 17 2-16,8-5 1 0,0-12 2 0,0 20-4 15,0-20-3-15,5 17 2 0,-5-7-1 0,7 4 4 16,-4 1 1-16,4-3-4 0,-2-5 2 0,-5-7 3 15,15 12 5-15,-10-4-1 0,4-6 5 0,-9-2-6 16,18 7 3-16,-18-7-7 0,17 0-15 0,-17 0 5 16,22-2-7-16,-22 2-2 0,17-7 1 0,0 2-8 15,-10-3 2-15,5 4-5 0,-12 4 0 0,15-10 15 16,-15 10-8-16,10-12 0 0,-10 12 0 0,2-17-2 16,-2 17 0-16,0 0 2 0,-2-22-4 0,2 22-6 15,0 0 0-15,-17-17-9 0,9 7-4 0,8 10-2 16,-17-10-1-16,17 10 12 0,-12-7-10 15,12 7-3-15,-17 0 4 0,17 0-6 0,0 0-6 0,-24 5 13 16,24-5-14-16,0 0-4 0,-20 2-25 0,20-2-17 16,-12 8-35-16,12-8-46 0,0 0-36 0,-20 4-32 15,15 1-64-15,5-5-640 0,0 0 300 0,0 0 200 16</inkml:trace>
  <inkml:trace contextRef="#ctx0" brushRef="#br0" timeOffset="2">201 1070 57 0,'0'0'156'0,"0"0"-16"0,0 0 8 0,0 0-9 0,0 0-7 16,0 0-7-16,0 0-1 0,0 0-4 16,-17 2-10-16,17-2-6 0,0 0-11 0,0 0-2 15,0 0 0-15,-12 15 0 0,12-15 1 0,-8 10 0 0,8-10 2 16,-7 14 0-16,7-14-6 0,-7 15-13 16,2-5 3-16,5-10-6 0,-7 19-2 0,2-9-10 15,5-10 2-15,-3 17-1 0,3-17-5 0,-2 17 5 16,2-17 0-16,0 19-8 0,0-19-2 0,2 17 1 15,-2-17-2-15,5 17 1 0,2-7 1 0,1 2-10 16,-1-5 16-16,-7-7-14 0,12 13 1 0,-12-13-7 16,17 2-6-16,-17-2-9 0,17 5 13 0,-17-5-10 15,20-2 6-15,-20 2-8 0,22-10-3 0,-10 2 7 16,-2 4-12-16,0-6 7 0,-10 10-6 0,12-10 5 16,-12 10-9-16,7-14-2 0,-7 14 4 0,3-15-3 15,-3 15 2-15,0 0 5 0,-3-22-9 0,3 22 2 16,-9-14-13-16,-1 1 18 0,0 4-5 0,0-1-10 15,-2 3 1-15,0-1 13 0,12 8-1 0,-20-14-7 16,10 11-2-16,10 3-15 0,-19-2 5 0,19 2 1 16,0 0 3-16,-24-5-2 0,24 5-5 0,-18 3-8 15,18-3-10-15,0 0-18 0,-22 7-19 0,22-7-29 16,-12 10-33-16,12-10-25 0,-7 12-51 16,7-12-24-16,-7 12-40 0,7-12-615 0,0 0 293 15,-5 19 196-15</inkml:trace>
  <inkml:trace contextRef="#ctx0" brushRef="#br0" timeOffset="3">118 1610 117 0,'0'0'147'16,"0"0"-15"-16,0 0 1 0,0 0-7 0,-7 12-13 0,7-12 2 16,0 0 1-16,-3 17-11 0,3-17-5 15,0 17 6-15,0-17-7 0,0 19-9 0,0-19-3 16,0 20-2-16,0-20-1 0,5 17-2 0,-5-17 0 15,7 17-1-15,3-8 0 0,-2 1-1 0,4 2 0 16,0-2 1-16,-2-5-9 0,-10-5 8 0,24 5-5 16,-14-3 0-16,7-2-4 0,3 0-5 0,-6-5-4 15,6 3 0-15,-3 2-10 0,0-5-8 0,0-2 9 16,-2 2-11-16,-1 0-4 0,1-2 0 0,-3-5-9 16,0 2-1-16,-2 0-6 0,-2-4 0 0,-1 1 0 15,-7 13 13-15,10-17 4 0,-10 17-7 0,0-17-11 16,0 17 0-16,0 0 4 0,-17-17-9 0,17 17-1 15,-18-9 0-15,4 6-5 0,-6 1 1 16,6-1 0-16,14 3-8 0,-27-5 0 0,27 5 1 0,-25-2-24 16,25 2-13-16,-19 5-22 0,19-5-36 0,-20 0-27 15,20 0-29-15,0 0-37 0,-19 5-26 0,19-5-57 16,0 0-538-16,0 0 269 0,0 0 178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9:43.616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9267-672 11 0,'-8'12'88'0,"8"-12"-20"0,0 0 1 16,-2 14 0-16,2-14 4 0,0 0 3 0,0 0-11 0,0 0 6 16,0 0-12-16,0 0-9 0,0 0-6 0,0 0-3 15,0 0-4-15,0 0-4 0,0 0-6 0,0 0-5 16,0 0 5-16,0 0-14 0,37-34 11 0,-30 27 0 16,3 0-5-16,-10 7-12 0,22-15 7 0,2 3 2 15,-7 5-8-15,-2 2 11 0,0-3-9 0,2 1 0 16,-3 2 1-16,3 0 3 0,0-2-6 15,-2 7 12-15,-15 0-18 0,42 12 12 0,-20-9-26 16,-8-1 41-16,3 1-20 0,-2-1-6 0,0 0 8 16,-3 6 1-16,0 1 10 0,5 13 0 15,-2-5-10-15,-3-2 9 0,0 0 2 0,-2-1-2 0,2 1-5 16,-7-3 2-16,0 2 10 0,0 6 2 0,-5-1-2 16,-2 3-4-16,-3-2-5 0,-3 9 5 0,-9 2-1 15,0-4-10-15,-5-7 5 0,-10 23 0 0,1-14-2 16,-11 1-6-16,5-9-1 0,11-6 6 15,1 0 3-15,-2-3-4 0,0 0-6 0,1-2-1 16,1-1 2-16,-4 4-3 0,4-6-4 0,3-2 11 0,5 0-12 16,0-3 10-16,17-2-10 0,-24 2 3 0,7 3 11 15,2-5-2-15,15 0-7 0,0 0-9 0,-20 0-5 16,20 0-1-16,0 0 7 0,0 0-13 0,0 0-18 16,-12-14-1-16,12 14 0 0,0 0-36 0,12-17-19 15,-2 7-24-15,2 5-21 0,3-5-277 16,-5 3 137-16,7 2 92 0</inkml:trace>
  <inkml:trace contextRef="#ctx0" brushRef="#br0" timeOffset="1">9963-456 19 0,'15'-5'91'16,"-15"5"3"-16,14-7-15 0,-14 7-9 0,12-5-16 0,-12 5-7 15,0 0 15-15,0 0-3 0,22-3-3 0,-22 3-1 16,13-4-27-16,-13 4 16 0,0 0-12 0,0 0 5 16,17 0 3-16,-17 0-22 0,0 0 17 0,14-8-8 15,-14 8 0-15,0 0-21 0,0 0 13 16,18-10-7-16,-18 10 1 0,9-7-6 0,-9 7-5 15,15-10 22-15,-15 10-5 0,12-7-12 0,-12 7 4 0,8-10-10 16,-8 10 6-16,0 0-1 0,0 0 0 16,4-12-28-16,-4 12 37 0,0 0-5 0,0 0-1 15,0 0-3-15,0 0-15 0,0 0 12 0,-48 12 8 16,21 3-23-16,5-10 16 0,-5 12 7 0,0 0 0 16,-2-2-7-16,9 2 8 0,3-5 0 0,-7 0-15 15,6 7 11-15,-6 1-4 0,7-6 2 0,2 1 2 16,5-1 9-16,-2-1 18 0,2 1-16 0,3 1 12 15,2 2-4-15,-2-3 7 0,0 1-10 0,9-3 8 16,1 3 3-16,-3-1 8 0,2-4-13 0,15 14 10 16,-7-4-10-16,0-6 2 0,2-2-4 0,2-2 2 15,1 2-3-15,2-2-8 0,10 5 0 0,-2-1-6 16,-3-6 12-16,9 1-12 0,-4-4 3 0,-2-2-8 16,9 1-28-16,0-1-33 0,3-1-45 0,-6-4-456 15,-1-1 186-15,4-4 122 0</inkml:trace>
  <inkml:trace contextRef="#ctx0" brushRef="#br1" timeOffset="39465.9741">9377-709 29 0,'0'0'77'0,"7"-7"5"0,-7 7 3 16,0 0-1-16,12-8 11 0,-12 8 4 0,8-6 0 0,-8 6-6 16,0 0 0-16,0 0-7 0,9-7-4 15,-9 7 0-15,0 0-9 0,0 0-6 0,6-8 1 16,-6 8-5-16,0 0-2 0,0 0 1 0,0 0-4 0,10-8 3 15,-10 8 2-15,0 0 0 0,0 0 1 0,0 0 2 16,0 0-5-16,0 0 1 0,0 0-4 0,0 0 0 16,0 0-1-16,0 0 1 0,0 0 7 15,0 0-1-15,0 0 13 0,0 0 1 0,0 0-4 16,0 0 3-16,-2 33-4 0,0-20-2 0,-4 2-3 16,6 2-4-16,-2 3 2 0,-2-3-8 0,0 7 7 0,2-3-9 15,2 0-13-15,0-2 14 0,-1 2-4 16,1-2-3-16,0 0-12 0,0 2-4 0,-4 6 9 15,4-4-19-15,4-6 7 0,-1 0 4 0,-1 2-4 16,-2 0-16-16,4-2-2 0,-4 1 10 0,8 4-2 16,-4-3-16-16,-1-3 13 0,-3-5 7 0,0 1-9 15,4-3-5-15,-4-9 9 0,4 15-8 0,4-5 0 16,-1-4 2-16,-1 1 5 0,0-1-3 0,-6-6-11 16,9 6 10-16,-9-6-2 0,16 3 1 15,-16-3-12-15,21 2 8 0,-8-5 9 0,4-1-20 16,-1-2 1-16,-3 2 10 0,10-3-3 0,-8-1 1 15,1-2-1-15,-5 1 3 0,10 1-4 0,-1-3-2 16,-5 1-5-16,-2-1 2 0,1 3 5 0,7-7 7 16,-8 4-10-16,0 1-10 0,-3-1 5 0,5-3 3 15,-1-3-3-15,3 2 5 0,-4-4-2 0,1 0 5 16,1 0-9-16,-1 0 8 0,-3-2-12 0,1 0 12 16,-1 0-7-16,2 0-5 0,3-2 9 0,-5 2 3 15,1 2 9-15,1-2-16 0,-5 4 4 16,1-2-10-16,3-4 20 0,-1 4 0 0,-1 0-7 0,-1 4-6 15,-5 1 1-15,2 3-4 0,0 0 5 0,0 1-8 16,-1 2 8-16,-5 8 10 0,6-13-10 16,-6 13-3-16,8-11 7 0,-6 7 0 0,-2 4-5 15,7-10 0-15,-7 10-3 0,0 0 5 0,4-11-1 16,-4 11-3-16,4-4-7 0,-4 4 1 0,4-8 12 16,-4 8-11-16,0 0 6 0,0 0-2 0,2-9 14 15,-2 9-11-15,0 0-1 0,0 0 8 0,3-4-9 16,-3 4-3-16,0 0 8 0,0 0-6 0,0 0 9 15,0 0-1-15,4 13-1 0,-4-13 2 0,-2 12 0 16,2-3 3-16,0 7-4 0,0 1-7 16,0 2 11-16,0 2-5 0,0 7 7 0,0 3 7 0,2 1-3 15,-2 1-2-15,-2 1 0 0,2 2 7 16,0 0-6-16,2-1 2 0,-4 22-1 0,4-4 5 16,-2-5 5-16,0-6-7 0,0 13 9 0,0-11-12 15,6 5 9-15,-4-7 0 0,2 13-8 0,2-13-6 16,-1 12 5-16,-5-14 5 0,0 1 7 0,0 11-2 15,2-12-11-15,4-10 12 0,-2 5-1 0,3 14-4 16,-1-13-5-16,-2-1-2 0,0-9 1 0,-2 5 0 16,2-1 4-16,-4-7 0 0,0-4 0 0,3 8-2 15,-1-4 5-15,0-2-10 0,-2-2 8 0,0-2-4 16,0 2-1-16,-2 0 13 0,2-4-4 0,-2 0-2 0,-1 1 0 16,-1-3 2-16,2 4-5 0,-2-4 3 0,-2 1-1 15,2-3-4-15,-3 1 6 0,1-3-8 16,-4 1 0-16,-1-3-1 0,-1 1 0 0,-1-2 6 15,0-3-4-15,-3 1 5 0,-3 0-2 0,0-2-4 16,0-2-1-16,2-2 1 0,-6-2 0 0,-2-1-3 16,4 1-2-16,-4-2 1 0,4-2-3 0,-2-3 2 15,2 0 1-15,-2-3-2 0,9-3-4 0,-1 4 2 16,2-1-6-16,1-3-2 0,6 4 5 0,-3-8-2 16,3 4-1-16,2-2-4 0,2-2 4 0,2-12-1 15,2 1 5-15,14-17-9 0,-1-1 5 0,12 4-4 16,3 1 7-16,35-51-7 0,-13 34 6 0,-15 14-4 15,39-23 4-15,-24 24-3 0,-8 9 3 0,-8 5-1 16,3 1-10-16,-1 3-23 0,-4 3-35 0,3-1-5 16,-3 6-48-16,-7 4-8 0,-6 2-29 0,-2 5-46 15,-7 1-50-15,-1 1-51 0,-1 2-62 0,-5 2-834 16,-5 4 401-16,0 0 266 0</inkml:trace>
  <inkml:trace contextRef="#ctx0" brushRef="#br1" timeOffset="40544.9047">9549-798 64 0,'0'0'95'0,"4"-16"7"0,-4 16-2 0,2-11 12 16,-2 11-12-16,4-11 6 0,-2 5-3 0,-2 6 1 15,0-10 4-15,0 10-2 0,0 0-5 0,0-7 6 16,0 7-2-16,0 0 0 0,0 0-4 0,0 0 3 16,0 0-3-16,-12 19 2 0,6-8 1 0,1 4-5 15,-1 10 4-15,-4 2-5 0,3-2 8 16,-1 5-3-16,0-1-6 0,3 3 0 0,-1 0-4 16,4-1 8-16,-2-1-13 0,-2 3-2 0,6-5-12 0,-2 1-3 15,4-2-13-15,-2-3 3 0,2 7-4 0,-4-10 1 16,8 5-15-16,-2-5 6 0,0-3-18 0,0-3 11 15,-1-2-8-15,5 0 4 0,2 8-12 16,-3-5 11-16,3-3-8 0,-2-5 5 0,1-1-8 16,10 5 3-16,-5-7-7 0,-1-1 3 0,0-2 0 15,3-2-12-15,-1-2 11 0,2 0 2 0,-1-2 3 16,9-5-12-16,-1-1-1 0,-1-1-7 0,-3-4 2 16,1-2 9-16,7-12-1 0,-7 4-8 0,10-9-2 15,-6 0-2-15,4-1 1 0,-14 5 1 0,0 3-4 16,6-11-1-16,-1 2 7 0,-7 5-9 0,-4 5-1 15,3 1-6-15,-2 4 5 0,1 0 0 0,-3-4 5 16,-1 3-3-16,1 6-8 0,-2 3 1 0,0 2 12 16,-1-1-8-16,1 3 7 0,-4 1-6 0,0 2 1 15,2-1 13-15,-4 7-11 0,3-10 12 0,-3 10-16 16,0-8 1-16,0 8-9 0,2-5 24 0,-2 5-12 16,0 0-2-16,4-8-4 0,-4 8 3 0,0 0 1 15,0 0 10-15,0 0-21 0,0 0 20 0,0 0 0 16,10 17-18-16,-8-9 11 0,2 7 3 0,-3 2 3 15,3 2 17-15,-4 8-9 0,4 3-10 16,2 5 18-16,-4-1-5 0,2 21-1 0,-2-3-1 16,3-1 1-16,-1 2-3 0,0 5 12 0,-2 3-8 15,2-2 7-15,-2 5-10 0,1-6 7 0,-3-1 4 0,4 4 6 16,-6 3-1-16,4-3-4 0,0-3 3 16,-2-1-2-16,0-10-3 0,2 14 4 0,-2-15-3 15,2 9-1-15,-2 0 1 0,-4-13-1 0,4-2 3 16,2 16-3-16,-6-11-3 0,4-7 1 0,-2-5-3 0,0-3 4 15,-1 1 5-15,1-1-2 0,0-5 2 0,0 0 1 16,-6-1 1-16,6-3 0 0,-2-3 2 0,1-1-2 16,-1-4-1-16,-2 0-3 0,2-1 1 0,-2-1 0 15,-1-1-1-15,-1-3-1 0,0-1 1 16,-1-4-4-16,-1 0-1 0,-5 0-2 0,-2-2-2 0,1-2-6 16,-3-8 0-16,-6 1-2 0,-1-3-1 0,-9-10 0 15,-5-1-3-15,13 2-1 0,-5-4-2 16,1 0-4-16,-2-3 0 0,9 7-2 0,1 4 0 15,9-2 3-15,1-1-3 0,1 1 0 0,-3 4-2 16,7-10 4-16,-1 6-2 0,-5 0-2 0,9 0 3 16,-1 2-3-16,6 2 1 0,-2-4 0 0,4-8-2 15,2-1 2-15,7-20-2 0,6 6 1 0,6-2 1 16,4-1 2-16,4-1-3 0,36-36 1 0,-16 31 0 16,-10 11 2-16,-1 9-1 0,-2-1-2 0,0 1-9 15,-1 3-11-15,3 5-15 0,-7-2-21 0,-7 10-18 16,-1 1-34-16,-6 3-14 0,1-2-32 0,-7 3-38 15,-1 4-37-15,-1 1-51 0,0 1-55 0,-3-2-1007 16,-2 2 447-16,-6 4 300 0</inkml:trace>
  <inkml:trace contextRef="#ctx0" brushRef="#br1" timeOffset="41207.8005">9838-1080 25 0,'0'0'132'0,"0"0"6"15,8-12-5-15,-8 12 1 0,2-3-7 16,-2 3-15-16,0 0-5 0,0 0-10 0,0 0-4 16,0 0-15-16,0 0-4 0,0 0 0 0,0 0-2 15,0 0 11-15,-15 17 3 0,15-17 4 0,-6 5 4 16,2 1 5-16,4-6 3 0,-8 10 6 0,6-7 13 15,-3 1-2-15,5-4 2 0,-6 6 0 0,6-6-1 16,0 0 10-16,0 0-8 0,0 0-9 0,-10 11 0 16,10-11 5-16,0 0-20 0,0 0-11 0,0 0-2 15,0 0-15-15,0 0-12 0,0 0-7 16,0 0 1-16,-15-19-6 0,15 19-16 0,0 0 9 16,8-30-18-16,-3 15 9 0,5-8-5 0,0-2 5 15,7-11-11-15,-4 3-1 0,1 7-8 0,9-16-2 0,-10 9 2 16,10-3 13-16,-2 2-11 0,-6 7-8 0,-1 6 3 15,-3 2-3-15,3 2 2 0,-3 2 10 0,-3 2-13 16,-1 1 1-16,-1 1 6 0,-2 5-6 16,2-2 0-16,-2 5-5 0,-4 3 8 0,5-6 4 0,-1 2-5 15,-4 4 4-15,6-6-14 0,-6 6 1 16,6-5 7-16,-6 5-21 0,0 0 13 0,0 0 4 16,13 5 4-16,-9 1-1 0,4 4 11 0,-1 3-15 15,1-2-2-15,-2 5 16 0,1 6 6 0,1 3-4 16,1-4-3-16,3 0 8 0,-2 4 1 0,-1-2 2 15,-1-2-1-15,3 2-16 0,-5 1 3 0,4-3-5 16,-3-4 2-16,3 8-27 0,-1-4-12 0,-3-4-33 16,0-3-45-16,3 7-49 0,1-6-61 0,-6 0-75 15,3-4-848-15,-3 5 382 0,2-11 254 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0:26.0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30 130 42 0,'-15'-4'84'0,"15"4"3"0,0 0 8 16,0 0-19-16,-12-10-4 0,12 10-4 0,0 0-1 15,0 0 4-15,-3-15-23 0,3 15 3 0,0-13-7 16,0 13-1-16,0 0-11 0,7-17 11 0,-7 17-5 16,12-16-15-16,-5 9 2 0,-7 7 2 0,14-15 4 15,-5 9-10-15,5 0-10 0,-14 6 5 0,23-11 2 16,-14 7-6-16,-9 4 4 0,27-4 8 0,-15 2-1 16,-12 2 5-16,21 2 12 0,-10 0 11 15,1 6-4-15,-1-3 9 0,-1 9 1 0,-1-3 0 16,3 6 6-16,1 2 0 0,-3 6 2 0,-3-2 5 15,-3-4-5-15,-2 2-1 0,4 8-3 0,-4-1-3 16,0-5-5-16,-2 0 0 0,-2-4-3 0,2-2-4 16,0 0-4-16,-2 0-5 0,2 0 0 0,-4 1-6 0,0-1-1 15,2-2-3-15,0-2 0 0,-1 3-3 16,3-16-6-16,-4 15-9 0,4-15-5 0,-12 7-10 16,5-3-13-16,7-4-16 0,0 0-6 0,-20 0-26 15,20 0-21-15,0 0-11 0,-21-11-21 0,14 5-16 16,-3-2-23-16,2-1-10 0,3 3-365 0,5 6 178 15,-12-15 118-15</inkml:trace>
  <inkml:trace contextRef="#ctx0" brushRef="#br0" timeOffset="489.9811">628 191 32 0,'15'0'88'0,"-15"0"1"16,0 0 1-16,0 0-17 0,0 0 1 0,13 0-16 15,-13 0 8-15,0 0-19 0,0 0-2 0,12 4-1 16,-12-4 1-16,0 0 8 0,9 1-5 0,-9-1 1 15,0 0-4-15,0 0-3 0,16-7-2 0,-16 7-6 16,7-10 0-16,-7 10-12 0,8-11 5 0,-2 5-3 16,-2-7 3-16,-4 13 0 0,5-17 6 0,-5 17 5 15,0-16-1-15,0 16-3 0,-7-19 2 0,-1 6-7 16,0 5-1-16,-1 1-7 0,-5 1 0 0,-7-2 6 16,0 5 4-16,4 1-1 0,0 2 5 0,0 0 2 15,-1 4 2-15,-1-3 5 0,-2 9-3 0,-4-4 0 16,2 5-1-16,6-3-4 0,0 7 8 0,-2-2-1 15,1 3 5-15,-1 1 9 0,6 2 9 0,-2-2 0 16,5-2-1-16,0 4-4 0,3 0-5 0,-1-4-3 16,8 1-4-16,-2-1-3 0,2 2-3 0,2-4-4 15,0 1-2-15,0 1 1 0,2-2-4 0,3-1-1 16,-1 1 1-16,9 2-6 0,-3-1 1 0,7-5-1 16,2 3-6-16,4-1 0 0,-4-7-4 0,8 0 0 15,-2 1-25-15,3-3-46 0,-1 2-79 0,2-2-52 16,-6-2-684-16,7-2 290 0,-1-4 192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0:31.2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15 0,'0'0'31'0,"0"0"-8"15,0 0 12-15,0 0 16 0,0 0-1 0,0 0 0 16,0 34 1-16,0-34 2 0,0 33-5 0,2-1-2 16,2-2-6-16,-4 5-1 0,7 14 15 0,-1 6-15 15,0 6 7-15,1 0-12 0,-1-2 6 0,2-3-11 16,-2 3 8-16,-3 4-9 0,3-3 18 0,-2-2-23 16,4-3-3-16,-1-2-8 0,-3-11 1 0,0-8-3 15,-2-1 9-15,2-3-7 0,-2-1-6 0,-1-6 9 16,1-2-15-16,2-4 11 0,-4 0-4 0,2-4-27 15,0 3-30-15,-2-7-22 0,2 1-225 16,-2-10 99-16,0 0 66 0</inkml:trace>
  <inkml:trace contextRef="#ctx0" brushRef="#br0" timeOffset="667.4886">3 287 43 0,'0'-17'72'0,"5"2"-2"0,-1 4-16 0,2 1-2 16,0 1-2-16,3-10-10 0,5 0-2 0,3 3 4 16,0 5-14-16,4-2-3 0,-2-1-1 0,1 7-9 15,3-5 7-15,-2 3 4 0,3-1-10 0,-6 2-4 16,3-3 8-16,0 2-1 0,4-1-5 0,-10 6-3 16,-2 4-4-16,1 0-2 0,-1 4-1 0,1-4 9 15,-14 0-12-15,17 0-5 0,-9 2 13 0,-8-2-3 16,15 9 1-16,-7-3 13 0,-5 4 3 0,-3-10 5 15,10 23-2-15,-10-23 12 0,2 22-10 0,-2-6-3 16,0-16 13-16,-10 28 3 0,6-14-9 0,-3-1 2 16,1 0-14-16,0-1 7 0,-1-3 0 15,-3 3-4-15,4-1 6 0,-1 0-10 0,1-3-3 0,6-8-1 16,-4 11 1-16,4-11-3 0,-8 8-2 16,8-8 1-16,0 0-8 0,-5 8 2 0,5-8 0 0,0 0-1 15,0 0-7-15,0 0 1 0,0 0 9 0,0 0-5 16,42-19-1-16,-42 19 2 0,21-12-12 0,-10 8 17 15,1-1-7-15,5 1-6 0,-5-2-4 16,1 6 12-16,-13 0-4 0,23-2 3 0,-15 0-6 16,-8 2 3-16,0 0 6 0,26 6-8 0,-26-6 1 15,16 4 5-15,-16-4-5 0,15 6-7 0,-7 1 8 0,-1 3 2 16,1-1 10-16,-6-1-1 0,-2-8 4 16,4 13 9-16,-4-13 5 0,0 14 3 0,0-14 0 15,0 0-4-15,-10 24-2 0,3-16 1 0,-1 3-3 16,-2 1-2-16,1-3 4 0,-9 7-12 15,-1-1-2-15,2-6 6 0,4-3-4 0,-3 2 1 0,-3 5-8 16,-6-3 12-16,4-3-6 0,2-3-15 0,2 2-6 16,2-4-10-16,1 3-35 0,1 1-22 0,-1-2-31 15,3-2-36-15,11-2-308 0,-17 2 150 0,17-2 100 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1:33.0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-6 194 3 0,'0'0'90'0,"0"0"-5"0,-9 7 2 0,9-7 4 0,0 0-11 16,-4 10 3-16,4-10-20 0,0 0 8 16,0 0 3-16,0 0-2 0,0 0-11 0,-2 11 8 15,2-11-3-15,0 0-2 0,0 0-5 0,13 14-8 16,-13-14 11-16,8 5-8 0,-8-5-15 0,12 8 10 15,3-4 4-15,-6-2-10 0,3 1 6 0,-1 1 8 16,3-4-11-16,1 2 1 0,0-2-3 0,5 2-5 16,-1-2-1-16,0 2-8 0,8 2 1 0,1-2-5 15,-1-2 0-15,-4 0-7 0,6 7 4 0,2-7 0 16,-8 0-1-16,-2 0-4 0,-2 0-9 0,9 4 6 16,1-2-4-16,2 2 1 0,-2-4-1 15,18 7 1-15,-10-5-1 0,-7 0-3 0,1 0 4 0,0 0 2 16,3 0-8-16,-1-2 5 0,1 2-6 0,16 4 3 15,-12-3 3-15,-1 1-9 0,-5-4 6 0,3-2 2 16,-1 2-3-16,1 0-3 0,1 2 0 0,0-2-4 16,1 0 11-16,-3 2-6 0,1-2-2 0,-3 2-1 15,3-2 2-15,-1 0-2 0,20-6 2 0,-16 10-1 16,10 4 5-16,-14-10-8 0,3 4 0 0,-9 0 0 16,1-2 0-16,2 2 0 0,-2-2 2 0,3 1 4 15,-3-2-6-15,1 1 3 0,1 1 2 16,2-2 5-16,1-1-9 0,-1 0 4 0,1 0 6 0,-3 0-3 15,1 2 4-15,3-2 0 0,-3-2 3 0,3 0-4 16,-7 1 2-16,-5-1 11 0,10 0 0 16,-4 0 4-16,1 2-1 0,20-5 1 0,-10 5-5 15,-3-4-1-15,-5 0-1 0,1 3-1 0,15-7-10 16,-12 4 7-16,-1 1-2 0,-3-1-3 0,14 0-3 16,-6 0 1-16,-3 3 1 0,-5-1-3 0,1 0 0 15,-1-2 1-15,1 2 2 0,1 1-3 0,20-7-1 16,-4 4 0-16,1 1 0 0,-3-3-1 15,-4 6 2-15,-7-4-1 0,12 1 0 0,-6 1-2 0,-5 0-1 16,14-2 1-16,-3-1-2 0,3 5 2 0,-10-2 0 16,-4 0 0-16,-5 0 1 0,0 1 4 0,24-3-2 15,-3 0-6-15,-3-1 1 0,-9 5-1 16,-3-2 1-16,16-4 0 0,-3 6 1 0,2-3 0 16,3 3-1-16,-5-4 0 0,1 6 1 0,-7-4-3 15,12 0 1-15,3 3-1 0,-2-3-1 0,-3 2 3 16,1 0 0-16,3 0-2 0,-3 0 1 0,-1-2-4 15,-1 4 2-15,3-2 3 0,-3-3 2 0,-1 5-4 16,3 0 2-16,-3 0 1 0,1-2-4 0,1 2 0 16,-3-2 6-16,3-2-4 0,0 2 0 0,1 2-4 15,-13-4 6-15,12 2-1 0,1-1 0 0,-2 1-2 16,3 0-4-16,-14 0 9 0,12-2-5 0,-12 2-2 16,-4 0 3-16,15-2-2 0,3 8 3 0,-5-4-3 15,3 0 0-15,-12-2 0 0,13 0 0 0,1 1 1 16,-3-1-1-16,5-2 2 0,-1 6-5 0,-2-4 2 15,3 2 0-15,-3-4 2 0,6 2 4 0,-1 0-5 16,-1 2 0-16,2-2 3 0,0 2-2 0,-1 0 0 16,1 0-3-16,-4-2 3 0,1-1 2 0,-1 6 0 15,-4-3-1-15,3-3-2 0,5 1 0 0,-6 2 1 16,1 0-2-16,1-4 2 0,-19 6 2 0,20-2-3 16,-1 0 0-16,-13-2 2 0,14 4-1 0,-7-4 4 15,5 4-1-15,1 0 0 0,4-4-3 0,-2 0 1 16,-1 2 2-16,-1 4-3 0,0-4-1 15,5 2 3-15,-1 1 2 0,4-1-5 0,0 2 3 16,-2-2 3-16,2-2-3 0,-2 6-4 0,2-2 3 16,-8-3 3-16,7 1-5 0,1 0 4 0,-4 6-3 15,-6-8 3-15,10 4-3 0,-2 0 4 0,0 1-6 16,-3-1 5-16,3 0-4 0,-2-4 2 0,2 2 3 0,-4 2-2 16,4-1 2-16,-1-1-3 0,1 0-3 15,2 4 2-15,-2-2-1 0,2 0 4 0,2-3-1 16,-4 1-2-16,2 0 2 0,-2-2-1 0,4 2 0 15,-4 2-3-15,-2 0-1 0,2-2 2 0,4 0-2 16,6 1 5-16,-10-1 0 0,-2 0 3 0,0-2-5 16,1 6 4-16,-7-4-6 0,8 0-1 0,-4 5 4 15,1-3 3-15,-7-4-5 0,6 4 0 0,3 2 1 0,3-6 1 16,2 3 4-16,-2-1-5 0,-2 0 1 16,0-2 1-16,6 2-3 0,-6-2 3 0,-4 0-4 15,8 2 2-15,0 6 0 0,-4-4 4 0,-2-4-3 16,-2 1-1-16,3 1 6 0,-3-4-2 0,-2 4 1 15,1-2-3-15,1 2 5 0,-2-2-1 0,4-2-1 0,-3 0-2 16,3 2 2-16,-4 2 2 0,-1-4 1 16,9 4-4-16,-4 0 0 0,-6-2 2 0,7-4-2 15,-5 3-4-15,-13 2 3 0,13 3 2 0,-3-6-1 16,3 2 0-16,-3 2-6 0,11-6 6 0,-4 6-5 16,0 0 1-16,-7 0 6 0,3 0-7 0,-4 0 2 15,-9-2 1-15,10 0 3 0,-8 2-8 0,5-2 4 16,7 0 2-16,-16 0-8 0,-4 2 12 0,19 0-6 15,-3 0 0-15,-10-2 2 0,-8 1-3 0,-5 5-1 16,18-2 3-16,-16-6 2 0,-1 4-7 0,-5-4 0 0,0 4 1 16,3-2 2-16,3 2-2 0,-12 0 5 0,-2-2-1 15,0 2-17-15,-10-2 14 0,1 2 2 16,1-2 0-16,-1 0-1 0,-1 2-4 0,5-2 4 16,-5 1-3-16,-11-1 4 0,15 0 2 0,-15 0 3 15,0 0 1-15,18 2 4 0,-18-2-1 0,0 0-6 16,0 0 2-16,11 2 2 0,-11-2-7 0,0 0 8 0,0 0 0 15,0 0-1-15,0 0-4 0,0 0-7 16,-23-30 6-16,14 22-4 0,-1 1-4 0,2-1 11 16,3-2-3-16,-3 1-2 0,-2-1-5 0,10 10 6 15,-11-15-2-15,7 9 0 0,-4-3-2 0,6 1 5 16,-5-1-3-16,3 1 3 0,4 8-2 0,0 0-4 16,-12-13-1-16,12 13-7 0,-3-8-8 0,-1 4 1 0,4 4-8 15,0 0 7-15,-4-7-2 0,4 7 3 16,0 0 1-16,0 0 1 0,0 0-5 0,19-8 11 15,-19 8-1-15,15 0 3 0,-15 0-2 0,27 0-1 16,-11 0 4-16,10 4-5 0,-12 0 12 0,7-2-7 16,-8 0 3-16,1-2-3 0,3 3-2 0,-6 1 6 15,3 0-1-15,1-2-1 0,-15-2 1 0,19 4 4 16,-7-1-3-16,-12-3-5 0,7 4 7 0,-7-4 0 16,0 0 0-16,8 8 3 0,-8-8-6 0,0 0 4 15,0 0 1-15,-19 13 2 0,7-5-4 0,1-2 3 16,-3 1-2-16,-5 7-1 0,-6-3 0 0,-19 6-4 15,10-7 4-15,9 5 3 0,-21 2-5 0,4-6 1 16,-4 8-25-16,6-1-29 0,-2 1-38 0,3 2-53 16,7-8-39-16,7-4-65 0,2-1-515 0,0 0 255 15,0-1 170-15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1:34.9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20 0,'14'8'39'0,"1"-3"-8"0,4 7-9 0,4-5-60 16,-2 3 12-16,4-4 10 0</inkml:trace>
  <inkml:trace contextRef="#ctx0" brushRef="#br0" timeOffset="213.7471">1130 120 38 0,'25'6'28'0,"-4"-4"-20"0,4 3-34 15,6-1 10-15,-1-2 4 0</inkml:trace>
  <inkml:trace contextRef="#ctx0" brushRef="#br0" timeOffset="386.8399">2399 67 7 0,'31'0'62'0,"2"1"-15"16,-1 1-24-16,1 0-20 0,1-2-51 0,1 0 16 16,14-7 10-16</inkml:trace>
  <inkml:trace contextRef="#ctx0" brushRef="#br0" timeOffset="530.466">3642 11 2 0,'17'0'21'0,"3"0"-30"16,8-2 3-16,-1 2 2 0</inkml:trace>
  <inkml:trace contextRef="#ctx0" brushRef="#br0" timeOffset="712.1432">4701 88 44 0,'27'3'23'16,"0"-1"-46"-16,3 2 7 0,1-4 6 0</inkml:trace>
  <inkml:trace contextRef="#ctx0" brushRef="#br0" timeOffset="879.0063">6150 118 33 0,'54'4'44'0,"-2"0"-8"0,-8-2-24 16,-6-1-55-16,18-1 15 0,-12-1 10 0</inkml:trace>
  <inkml:trace contextRef="#ctx0" brushRef="#br0" timeOffset="1063.5509">7935 99 63 0,'32'4'58'0,"-3"-2"-9"0,4-2-29 16,-1 0-31-16,5 0-50 0,16-6 21 0,1 0 14 15</inkml:trace>
  <inkml:trace contextRef="#ctx0" brushRef="#br0" timeOffset="1244.2032">9434-12 15 0,'33'0'80'0,"-1"0"-17"16,1 0-18-16,-1 0-4 0,5-1-17 0,-3 1-33 15,18-4-78-15,-8 0 29 0,4-4 20 0</inkml:trace>
  <inkml:trace contextRef="#ctx0" brushRef="#br0" timeOffset="1414.6147">11004-42 3 0,'50'6'-1'0</inkml:trace>
  <inkml:trace contextRef="#ctx0" brushRef="#br0" timeOffset="1914.7304">14075 101 107 0,'0'0'94'0,"14"2"7"0,1-2-26 0,-3 0-10 15,5 2-17-15,0-4-25 0,-5 2-15 16,3-2-24-16,12-2-153 0,-10 0 57 0,0 0 36 16</inkml:trace>
  <inkml:trace contextRef="#ctx0" brushRef="#br0" timeOffset="3057.8767">12628 63 34 0,'13'2'48'0,"-3"-2"-10"0,1 0-13 0,7 2 0 16,1-2-17-16,0 0-25 0,-2 0-38 0,12 0 19 15,-6 0 12-15</inkml:trace>
  <inkml:trace contextRef="#ctx0" brushRef="#br0" timeOffset="3253.1568">13348 95 11 0,'17'2'59'15,"0"0"-1"-15,4 0-12 0,4 0-7 0,4 0-13 16,-6 0-7-16,-2-1-31 0,0 1-70 0,0-4 26 16,10 4 20-16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1:52.5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50-1 70 0,'0'0'87'0,"-15"5"9"0,15-5-1 16,0 0 7-16,0 0-14 0,0 0 13 0,-12 6 0 16,12-6-1-16,0 0-4 0,0 0 2 0,-9 6 2 15,7-4-2-15,2-2 0 0,0 0-2 0,0 0-3 16,-6 5-4-16,6-5-2 0,0 0-6 0,0 0-3 16,-8 2-5-16,8-2-4 0,0 0-14 15,0 0 4-15,0 0-6 0,0 0-2 0,0 0-1 0,0 0 9 16,0 0 4-16,0 0 0 0,0 0 1 0,0 0-5 15,14 6-2-15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2:10.0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 3806 10 0,'0'0'65'0,"-5"10"-7"15,5-10-3-15,0 0 16 0,-4 13 0 16,4-13 2-16,0 0 1 0,-2 12 12 0,2-12-6 16,0 0-4-16,-6 11 3 0,6-11 0 0,0 0 7 15,0 0-13-15,-6 10 7 0,6-10 2 0,0 0-3 0,0 0-5 16,0 0 7-16,-1 11-3 0,1-11 0 0,0 0 0 16,0 0 0-16,0 0 2 0,0 0 4 0,-8 8 4 15,8-8 1-15,0 0-9 0,0 0 0 16,0 0 0-16,0 0-6 0,0 0-5 0,0 0-5 15,0 0 2-15,0 0-6 0,0 0-4 0,0 0-2 0,0 0 2 16,0 0-3-16,-2 15-1 0,2-15 4 0,0 0-1 16,0 0-14-16,0 0 7 0,0 0-8 15,0 0-2-15,0 0-1 0,0 0 10 0,0 0-4 16,0 0 5-16,0 0-5 0,0 0 4 0,0 0 13 16,0 0-18-16,0 0-9 0,0 0 6 0,0 0-1 15,0 0-4-15,21 0 3 0,-21 0-6 0,0 0-6 0,19-4 4 16,-19 4 21-16,15-4-14 0,-15 4-13 15,23-5 14-15,-9 1-2 0,-1 0-13 0,4 0 6 16,-1 2 0-16,1-2-5 0,-2-1-9 0,10 1 6 16,-4-2 3-16,-2 4-4 0,8-3-7 0,-8 3 0 0,6-4 7 15,-4 2-3-15,-3 0-16 0,1 0 11 0,-2 3-10 16,2-1 12-16,0-2-14 0,-2 2 15 0,8-2-6 16,-4 0 0-16,1 2 10 0,-3-1-12 15,-2 1 0-15,2 0 11 0,-2-2-18 0,8-2 6 16,-4 4 2-16,-4-3-11 0,1 1 19 0,-1 0-15 0,0 2 7 15,0-2 6-15,-1 2 2 0,1 1-16 0,0 1 7 16,0-4-2-16,-1 0 8 0,1 2-11 16,0-2 16-16,0 2-1 0,-1 2-12 0,-3-4-11 15,4 3 12-15,-1-1-7 0,-1-2 3 0,2 0 10 16,-1 0-9-16,1 0-2 0,-2 3 8 0,2-1-2 16,1 0 7-16,-1 0-4 0,-2 0-3 0,0 0-11 15,3 0 11-15,-1-2-1 0,-2 2 1 0,4-1 5 16,-1-1 0-16,-1 0-1 0,0 2-14 0,2-2 6 15,-2 0 1-15,1 3-2 0,1-1 9 0,-2-2 2 16,0 2-5-16,2-2 5 0,6 0-12 0,-4 0-1 16,-1 1 12-16,6 1-5 0,-5-2-7 0,-3 2 10 15,-3 0 0-15,2 0-12 0,4 2 15 0,-5-4-17 16,-3 3 3-16,2-3 6 0,1 2 5 0,1 0-2 16,-4 0-1-16,4-4-4 0,3 6-8 0,5-4 10 15,-4 1 0-15,-4-1-2 0,0 2 5 0,-2 0-7 16,1-2 9-16,1 2-11 0,0 2 7 0,-3 0-8 15,3-2 2-15,-4 1 5 0,4 1-8 0,1-2 6 16,-1-2 0-16,0 4 2 0,2 0 4 0,-2-4-8 0,-1 6 2 16,3-2 0-16,-2-2-2 0,-2-2-5 15,3 4 12-15,-1-2-6 0,2 0-1 0,-2 0-4 16,1 1 11-16,-1 1-6 0,-2-4-5 0,2 4 9 16,-1-4-2-16,1 2 5 0,0-2-4 0,2 2-8 15,-1 2 16-15,-3-2-10 0,0 1 6 0,2 1 5 16,1-4 6-16,-1 2-13 0,0 0 6 0,-2 0-7 15,1 0 7-15,1 0 7 0,-2 0-6 0,1 0-2 16,-1 0-1-16,2 2 7 0,-2-1-15 0,1 1 8 16,1-2-2-16,-2 0 3 0,-1 0-4 0,3 0 2 15,-4 0 2-15,5 0-5 0,-3-2 5 0,0 1 2 16,1 1-6-16,1 0 5 0,-2-2 0 0,2 2-3 16,-1 0-3-16,1 0 0 0,-4 0-1 0,3 0 2 15,-1 2 0-15,2-2 4 0,-2 1-1 0,5 1-7 16,-3-2 1-16,2 0 3 0,-2 0-4 0,0 0-1 15,-1-2 7-15,1 2-1 0,0-2-10 0,-1 3 6 16,3-1-1-16,-4-2-1 0,2 2 1 0,2 0 6 0,-1 0-3 16,-3 0 0-16,0-2 7 0,3 1-4 0,-3 1 2 15,0 0 0-15,0-2 1 0,1 4 1 16,1-2 2-16,-2-2 4 0,1 4-2 0,-5-2 4 16,3 0 0-16,1-1 0 0,0 1-2 0,-1 2 2 15,-1-2-2-15,-2 0-2 0,7-2-2 0,-3 2 1 0,-3 0-2 16,1 0 0-16,-2-1 2 0,5 1-3 0,3 0-1 15,-2-2 1-15,-2 0-1 0,3 0-2 16,-1 2 0-16,-2-1-1 0,-1-1-1 0,1-2 0 16,2 0 1-16,-3 3-2 0,-1-1 2 0,4 0-2 0,-1 0 1 15,6-2-4-15,-2 1 2 0,-3-1 4 0,-2 0-5 16,1 4 2-16,-1-1 2 0,0 1-1 0,-3-2 0 16,5 2 2-16,0-4-2 0,-2 4 0 0,1-1 0 15,1-1 1-15,-4-2-2 0,3 2 2 16,-3 2-1-16,4-2 0 0,-5 1-2 0,3-3-2 15,-3 0 1-15,3 2-2 0,-2 1 2 0,1 1 0 16,1-2 1-16,-2-2-2 0,3 2 0 0,-3 1-1 16,2 1 1-16,1-2-1 0,-3 0 2 0,1-2-1 15,1 3 0-15,-2-3-1 0,1 2 0 0,-1 0-1 16,2-2 1-16,3 1 0 0,-5-1 3 0,4 0-2 16,4-1 2-16,-5-1-2 0,-1 4-3 0,0-1 3 15,1-1 0-15,5-2-1 0,-4 1 0 0,-2-1 2 16,-1 2-3-16,-1 1 4 0,4 1-5 0,-3-2 6 15,-1 2-7-15,1 0 4 0,-1 1 0 0,0-1-1 16,1 2-1-16,1 0 0 0,-3-2 0 0,3 0 0 16,-2 1 0-16,-1 1-2 0,1-4 2 0,-1 2-1 15,1-4 2-15,0 5-3 0,-1-1 0 0,-2-2 4 0,1 0-4 16,0 3 0-16,-11 3 4 0,20-10 0 0,-7 8-4 16,-3-2 3-16,-10 4-2 0,15-5-3 15,-7 3 3-15,-8 2 2 0,15-6 0 0,-4 0-1 16,-3 3 1-16,7-5 1 0,-3 4 1 0,-3-2-2 15,3 1 3-15,-3 1 4 0,1-2-4 0,-10 6 1 16,17-6-2-16,-9 3-2 0,2-5 3 0,-1 0 1 16,-1 1-2-16,5 1 2 0,-3 0-3 0,1 3 1 15,-1-1-3-15,-3-2 1 0,-7 6-3 0,18-6 4 16,-18 6-2-16,15-9 3 0,-4 3-2 0,-1 2-3 16,-10 4 6-16,15-13-4 0,-3 9 2 0,-3 0-1 15,1-3 2-15,-10 7 0 0,13-6 2 0,-5-5 2 16,0 7 6-16,-8 4-1 0,11-10 2 0,-3 6-1 15,-8 4-3-15,13-9 3 0,-7 1-6 0,7 3 12 16,-1-1-4-16,-2 0-6 0,-1-3-3 16,3 5 0-16,-3-2-4 0,-9 6 4 0,17-13-2 15,-7 3-1-15,1 6 1 0,1-1-3 0,-12 5 4 0,19-12 3 16,-7 5-5-16,-3-1 1 0,1 0-8 16,3 3 3-16,-13 5 8 0,12-10-3 0,-12 10 15 15,19-13 2-15,-12 9 0 0,-7 4 1 0,14-13 2 0,-14 13-2 16,7-12-4-16,-7 12-6 0,10-9 5 15,-10 9 2-15,10-8-4 0,-10 8 0 0,13-11 4 16,-13 11-9-16,13-19-8 0,-3 13 4 0,-10 6 0 16,10-17 8-16,-10 17-5 0,5-12-2 0,-5 12 3 0,12-15 1 15,-12 15-11-15,6-11 3 0,-6 11 2 16,9-8-4-16,-9 8 1 0,0 0-1 0,10-15 2 16,-10 15 3-16,13-12-6 0,-5 3-1 0,-8 9 8 15,9-15-3-15,-9 15-8 0,8-12 1 0,-8 12 3 16,8-9-5-16,-8 9 0 0,0 0 4 0,7-16-5 15,-7 16-2-15,0 0 5 0,10-15 5 16,-10 15-1-16,6-13-6 0,-6 13 7 0,3-15 2 16,-3 15-8-16,6-12 1 0,-6 12 4 0,0 0-5 0,10-13 8 15,-10 13-3-15,0 0-1 0,7-13 1 0,-7 13 1 16,6-12-1-16,-6 12-8 0,8-15-1 0,-8 15 5 16,6-15 6-16,-6 15 4 0,11-18-6 15,-11 18 1-15,10-11-3 0,-5 3 0 0,-5 8 3 16,2-13-4-16,-2 13 1 0,10-9-2 0,-10 9-1 15,9-16 5-15,-7 9-5 0,-2 7-7 0,10-14 9 16,-6 9 8-16,-4 5-9 0,5-10 0 0,-5 10 3 16,8-11 2-16,-8 11-1 0,6-8-1 0,-6 8-8 15,6-9 5-15,-6 9-8 0,7-10 12 0,-7 10-3 16,10-13-2-16,-6 5 4 0,-4 8 5 0,7-13 1 16,-7 13-6-16,8-10 0 0,-8 10-7 0,6-9 6 15,-6 9-2-15,6-12 1 0,-6 12 5 0,5-9-10 16,-5 9 6-16,10-10-1 0,-10 10-3 0,7-9 0 15,-7 9-3-15,6-10 10 0,-6 10-6 16,4-7 7-16,-4 7 0 0,8-8-5 0,-8 8 2 16,5-8-3-16,-5 8 5 0,8-9-11 0,-8 9 9 15,10-10-2-15,-10 10 0 0,7-7-6 0,-7 7 6 0,4-10-6 16,-4 10 3-16,6-9 3 0,-6 9-2 16,6-10 4-16,-6 10 0 0,9-9-1 0,-9 9-5 15,8-10 12-15,-8 10-19 0,6-10 8 0,-6 10 10 16,5-9-4-16,-5 9 3 0,10-10-4 0,-10 10 0 15,10-9-1-15,-10 9-1 0,5-10 5 0,-5 10-3 16,10-9 4-16,-10 9-2 0,8-10-5 0,-8 10 1 16,7-9 0-16,-7 9 1 0,4-10 1 0,-4 10-4 15,6-7 4-15,-6 7-2 0,5-10 3 0,-5 10-2 16,0 0-4-16,8-11 5 0,-8 11 4 0,6-8-7 16,-6 8-2-16,0 0-3 0,8-11 8 0,-8 11-2 15,5-8-2-15,-5 8 0 0,8-8 3 16,-8 8 1-16,8-5 5 0,-8 5-5 0,5-10-2 0,-5 10 8 15,6-9-3-15,-6 9-6 0,0 0-4 0,8-12-2 16,-8 12 11-16,6-5-1 0,-6 5-1 0,9-12 2 16,-5 6-5-16,-4 6-3 0,8-7 3 0,-8 7 6 15,7-12 2-15,-7 12-2 0,6-11-11 0,-6 11 12 16,8-10-10-16,-3 5 1 0,-5 5-2 16,8-12 5-16,-8 12 0 0,12-13-3 0,-9 5-3 15,3 1 2-15,-6 7-1 0,10-12 7 0,-10 12 2 16,7-9 0-16,-3 3 0 0,4-2 4 0,-8 8-12 15,7-15 8-15,-7 15-6 0,8-11 4 0,-8 11-5 16,6-14 14-16,-6 14-7 0,8-11 0 0,-8 11-3 0,7-10-4 16,-7 10 9-16,6-11-3 0,-6 11 1 15,6-10-3-15,-6 10-3 0,7-11-2 0,-1 2 9 16,0 3-7-16,-6 6 4 0,7-14 4 0,-3 7-4 16,-4 7-2-16,6-12 4 0,-6 12-4 0,8-11-2 15,-8 11-3-15,9-10 8 0,-9 10 5 0,10-17-13 16,-6 10 10-16,0-1 3 0,-4 8-9 0,7-13 1 15,-7 13-4-15,8-10 0 0,-8 10-1 0,6-11 5 16,-6 11 1-16,7-12 2 0,-7 12-10 0,8-11 10 16,-8 11-1-16,6-10-1 0,-6 10-2 0,7-9-3 15,-7 9-8-15,4-12 14 0,2 7 2 16,-6 5 1-16,9-17-7 0,-3 7 5 0,-6 10-2 16,8-11-4-16,-8 11-1 0,6-12 5 0,-1 3-4 15,1 3 3-15,0-2 3 0,-6 8 3 0,6-9-18 16,-6 9 13-16,5-13-7 0,-5 13 14 0,6-10-12 15,-6 10 8-15,8-11-3 0,-8 11-6 0,5-14 6 16,-5 14 0-16,4-9 1 0,-4 9 0 0,6-8 0 16,-6 8-6-16,6-11 7 0,-6 11 3 0,6-8-2 15,-6 8-5-15,5-11 2 0,-5 11 0 0,8-12-7 16,-8 12-2-16,6-11 6 0,-6 11 0 0,5-10-2 16,-5 10 16-16,6-11-16 0,-6 11 4 0,6-8 1 15,-6 8 4-15,6-11-3 0,-6 11-6 0,7-15 0 16,-3 9 2-16,-4 6-1 0,8-12 2 0,-4 5 1 15,-4 7 8-15,7-10-9 0,-7 10-7 0,6-9 9 16,-6 9-7-16,6-10 10 0,-6 10 0 0,9-7-9 16,-9 7 7-16,6-10 1 0,-6 10-3 0,6-10 0 15,-6 10 5-15,6-7-4 0,-6 7 1 0,0 0 0 16,11-17-8-16,-11 17 6 0,12-16 2 0,-9 7-2 16,3-1 5-16,-6 10-8 0,12-17 2 0,-7 10 1 15,-5 7-2-15,8-10 0 0,-8 10-1 0,6-13 3 16,-6 13-4-16,6-14 5 0,-3 9 3 0,-3 5-9 15,12-15 9-15,-12 15-2 0,11-12 0 0,-5 3-2 16,-2-1 4-16,2-1-5 0,-3 1-3 0,3 1 10 16,0 1-7-16,0-2 7 0,-6 10 0 0,11-19-7 15,-7 14-4-15,4-5 7 0,-3-3-6 0,3 5 15 16,-2-3-7-16,0 1-5 0,1 1 0 16,1-1-4-16,-4 3 6 0,-4 7-14 0,9-18 19 15,-1 11-12-15,-2-3 14 0,-1-1-5 0,-1 3-6 16,-4 8 9-16,8-15-8 0,-2 9 5 0,-6 6-4 15,9-11 6-15,-3 7-10 0,-6 4 6 0,8-11-1 16,-8 11 2-16,7-10-5 0,1 1 2 0,0-1 5 16,-3 1-6-16,1 1-5 0,2 0 10 0,-8 8-6 15,7-13-3-15,-7 13 4 0,10-11-3 0,-10 11-2 16,8-8 15-16,-8 8-14 0,9-10 7 0,-9 10-7 16,8-9 9-16,-8 9-3 0,8-10 10 0,-8 10-12 15,9-9 1-15,-9 9 2 0,6-8-1 0,-6 8 2 16,9-11-4-16,-5 5 2 0,-4 6 0 0,10-9-1 15,-10 9 14-15,8-10-19 0,-8 10 6 0,9-11 6 16,-5 5-6-16,5-2 3 0,-3 1-10 0,2 1 4 16,-8 6-2-16,13-13 4 0,-7 7 0 0,-6 6-5 15,12-10 6-15,-12 10-2 0,7-7 0 0,-7 7 3 16,8-10 0-16,-8 10-5 0,9-9 13 0,-9 9-13 16,8-8 4-16,2 2 3 0,-10 6-3 0,11-7 0 15,-11 7-5-15,10-8 5 0,-10 8 7 0,9-8-5 16,-5 3 8-16,-4 5-14 0,10-8 0 0,-10 8 3 15,11-7-2-15,-11 7 3 0,12-14-6 16,-3 8 10-16,5 1-6 0,-7-3 2 0,3 4 5 16,-1-1-3-16,-9 5-4 0,22-10 2 0,-11 4-5 0,-1 1-2 15,-1-1 6-15,-1 2 2 0,-8 4 2 0,21-7-5 16,-13 3 1-16,5 0 4 0,-13 4 1 16,27-6-8-16,-14 0 0 0,-13 6 2 0,21-7 0 15,-9 3 1-15,1-2-5 0,-3 3 6 0,-1-1-5 16,7 0 5-16,-3 0-1 0,0 0 7 0,1 0-6 15,-1-1-1-15,4 3 1 0,-1-2 1 0,1 2 4 16,-6 2-8-16,3-4 7 0,-1 1-10 0,-1 1 9 0,3-2 2 16,0 0-12-16,-3 0 7 0,1 2 8 0,-13 2-11 15,25-2 3-15,-11 0 0 0,-1-1-1 16,-2 3-4-16,-11 0 7 0,20-4-3 0,-5 4 4 16,-2-2-3-16,3 2 2 0,-16 0-3 0,25-2 5 15,-14 2-1-15,1-2-3 0,3 0-2 0,0 0 4 0,-1 0 1 16,-14 2 2-16,21-1-6 0,-6-3 1 0,0 4 4 15,-3-2-5-15,3 2-1 0,-3-2 3 0,5 2-3 16,-2-4-2-16,4 6 3 0,-3-4 6 16,1 0-5-16,-2 0 2 0,0-2-4 0,5 3 6 15,-3 1-4-15,0-4-1 0,0 2 2 0,0 2-4 16,3-2 2-16,-1 0 5 0,-4 2-15 0,2-2 5 16,1 2 7-16,-1 0 4 0,2-2-5 0,-2 0 1 0,-2 2 0 15,3 0-5-15,1 0 6 0,-2-2 2 16,0 2-1-16,-1-1-9 0,1 1 5 0,0-2 1 15,0 0 4-15,1 2-7 0,-3 0-1 0,4 0 5 16,-2-2-5-16,2 2 10 0,-1-2-12 0,1 0 6 16,0 2 0-16,0-2-3 0,2 2 6 0,-2 0-3 15,0 0-4-15,1 2 5 0,-3-4 0 0,4 4-3 16,-2-2 4-16,2 0 2 0,-2 0 0 0,2 0-8 16,-2-2 4-16,3 2 1 0,-1-2-3 0,-6 2 3 15,6 0 7-15,-4-2-9 0,0 2 1 0,1 0 4 16,-1 0 1-16,-6 0-3 0,5-2-3 0,-3 2 0 0,-13 0 2 15,27 2-3-15,-16-2 0 0,7 2-7 16,-18-2 9-16,19-2-2 0,-10 2 0 0,-9 0 6 16,18 0-6-16,-3-2-3 0,-15 2 8 0,21 0-7 15,-21 0 4-15,25-2 0 0,-10 2 4 0,-1 0-4 16,3 0 1-16,-2 0 7 0,6 0-10 0,-4 0 1 16,1 0 4-16,1-1-5 0,2 1 3 0,-2 0 3 15,2 0-1-15,0 1-7 0,0-1 8 0,-2 0 1 16,12-1 2-16,0 1-7 0,-3 0-4 0,-5 0 4 15,-4 0-2-15,3-2 10 0,-3 2-14 0,2 0 14 16,9 0 4-16,1 0 2 0,2 0-3 0,-5 0-2 16,5-2 0-16,-4 0-1 0,-1 2-1 0,3 2-11 15,0-4 11-15,-8 2-7 0,0 0 1 0,5 2 9 16,1-2-7-16,3 0-2 0,-1 2 1 0,0-2 7 16,-4 2 4-16,-3-2-7 0,-1 0 4 0,6 0-2 15,4 0-8-15,-3 0-2 0,1 0-1 0,3 0 5 16,-3 0 3-16,-2 0 0 0,0 0-1 0,-1 3 1 15,1-3-4-15,-2 2-3 0,1 0 7 0,-3-2-1 16,-4 0-9-16,12 4 7 0,-4-4 1 0,3 2-3 16,-5 2-2-16,2-2 3 0,1 0 0 0,-3-1-3 15,4 3 1-15,-6-4 1 0,-4 2 0 0,0-2 3 16,10 2 0-16,-9 0 0 0,1-2-4 0,-3 2-1 16,10 0 13-16,-9 2-4 0,6-3-7 0,4 3 1 15,-10-4 3-15,0 2-2 0,0-2 7 0,0 0-6 16,6 2 1-16,2 2-4 0,-6-6 13 0,-1 4-17 15,-2 0 7-15,1-2-4 0,7 2 7 0,1-2 0 16,0 2-14-16,-4-2 5 0,3 0 7 0,-3 0-10 16,-5 2 7-16,-1-2 3 0,-2 1-2 15,2 1-2-15,0 0 1 0,0 0 1 0,0 0-1 0,3 0 1 16,-3-2-1-16,9 2 9 0,-3 0-9 0,-4 0 0 16,2-2-1-16,-4 0-4 0,-1 2 6 0,3-2-3 15,-2 0 4-15,0 0-7 0,2 0 7 0,8 1 2 16,-4 1 3-16,7-2-3 0,-3 0-7 0,-4 0 7 15,6 2 1-15,-7-2-1 0,-1 0-1 0,-2 0-4 16,1 0 9-16,10 2 3 0,-3-4 0 0,-2 2-7 16,3 0 5-16,-5 0-11 0,6 2 5 0,1-2-4 15,-3 0-4-15,-6 0 12 0,-2 0-4 0,0 0-8 16,0 0 20-16,14 2 7 0,-14-4-7 16,9 2-7-16,-1 0 1 0,4 2-2 0,-8-2 1 0,5 0-3 15,-11 4-6-15,2-4 7 0,-3 2-6 16,-1-2 8-16,13 0-4 0,-10 0 9 0,8-4-12 15,-3 4-6-15,-11 0 19 0,5 0-5 0,0 0-8 16,2 0 9-16,-2 0 1 0,-5 0-11 0,1 2-1 0,-2-4 8 16,6 4-6-16,-3-2-2 0,-1 0-6 15,-3 0 1-15,-12 0 7 0,19 0-5 0,-4 2 9 0,-15-2-14 16,15-2 9-16,-15 2 1 0,18 0-1 16,-18 0 4-16,13 0-10 0,-13 0 8 0,0 0 8 15,0 0-12-15,19 0 2 0,-19 0-7 0,0 0 7 0,15 0-8 16,-15 0 2-16,14 0 1 0,-14 0-3 0,0 0-34 15,13 0-33-15,-13 0-53 0,0 0-63 0,0 0-85 16,10 2-45-16,-10-2-59 0,0 0-76 16,0 0-1373-16,0 0 608 0,0 0 408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8.9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29 18 119 0,'-10'-7'181'15,"10"7"-9"-15,0 0-11 0,-12-7-14 0,12 7-15 0,-8-5-3 0,8 5-3 16,0 0-3-16,0 0-4 0,0 0-5 0,0 0-7 16,20 19-9-16,-3-9-7 0,5 5-12 0,5-3-6 15,10 2-7-15,-1-4-10 0,1 2-2 0,22 10-7 16,-1-7-3-16,-11-3-4 0,14 0-9 0,-3 0-2 16,3-2-37-16,-9 2-23 0,-8-5-12 15,-5 1-32-15,-3-3-21 0,1 2-16 0,-3-2-62 16,0 2-427-16,-9-5 201 0,-1 3 134 0</inkml:trace>
  <inkml:trace contextRef="#ctx0" brushRef="#br0" timeOffset="277.9595">1047-169 86 0,'0'0'170'0,"-19"-17"1"0,9 10 1 0,3 2-2 16,-5 0-5-16,-1 3 2 0,-1-1-9 0,-1 3 2 15,-4 5-8-15,-8 7-3 0,0-2-5 0,-5 7-11 16,-14 17-10-16,4-2-14 0,-4-1-8 0,2 11-12 0,-5-3-7 16,0 2-24-16,0-2 8 0,5 0-9 0,3-3-9 15,-3 3-17-15,-5-5-23 0,12 2-28 0,8-11-30 16,4 1-51-16,6-6-43 0,-1-1-44 0,3-2-568 15,-2 3 252-15,9-8 168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2:17.1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3727 44 0,'2'10'161'0,"-2"-8"-2"0,0-2-2 16,1 7-6-16,-1-7-9 0,4 4-4 0,-4-4-3 15,0 0 0-15,0 0-1 0,6 4-2 0,-6-4-2 16,0 0-7-16,8 0-2 0,-8 0-8 0,0 0-10 16,13-2-8-16,-5 2-5 0,-8 0-11 0,15 0-5 15,-7 0-5-15,-1-2-3 0,-7 2-5 0,18 2-6 16,-18-2-4-16,28-4-2 0,-16 2-5 0,3 4 3 15,-3-2-2-15,-1 0-4 0,4 0-1 0,3-2-3 16,-3 2 6-16,-2 0-9 0,7 0-1 0,-3 0-4 16,-2 0 3-16,6 0 6 0,-4-2-8 0,3 0-1 15,-3 0 5-15,2 2-1 0,-2 0-9 0,2-1 6 16,0 1 0-16,-1-2 2 0,-1 2-8 0,2 0 0 16,-2-2-2-16,2 0-3 0,1 2 0 0,-3 0-7 15,2-2 11-15,-2 2-9 0,0 0 8 0,1 0 16 16,-3 0-16-16,2-2-3 0,0 0-6 0,-1 0-1 15,-1 2 0-15,2 0 7 0,-1 0-7 16,-1 0 1-16,0-2 7 0,1 0-1 0,1 2 4 0,-4 0 3 16,3 0 1-16,1-2-7 0,0 1 5 0,-2 1 5 15,1-2-10-15,-1 0-4 0,4 0 1 16,-2 2 11-16,1-2-13 0,-1 2 15 0,2 0-7 16,-4-2-12-16,2 2 1 0,3-2 8 0,-3 0-11 15,0 0 4-15,2 0 1 0,0 1 2 0,1-1-3 0,-3 0 1 16,0 2-3-16,2-2-3 0,0 0-2 0,0 0 9 15,1 2-9-15,-1 0 2 0,-2-2-1 16,2 2-2-16,10-4-2 0,-6 2 3 0,4 0-11 16,1 1 11-16,-5-1 6 0,-2 0-14 0,0 0 12 15,4 0-10-15,4-4 9 0,-6 4 1 0,-2 0-7 16,-2 2 13-16,8-5-1 0,-4 1-10 0,2 0 9 16,-2 0-1-16,-6 0-6 0,0 1 0 0,3-1 11 15,-5-2-14-15,2 4 14 0,2-2-16 0,6 3 8 16,-4-3 8-16,6 0-10 0,-10-4 2 0,-3 6 3 15,3-1-7-15,0 1-4 0,-2-2 4 0,10-2 6 16,-4 2-10-16,-2 2 12 0,1 1-11 0,-5-1 5 16,4-2 4-16,0 2-4 0,6-2 5 0,-2 2-6 15,-2-2-2-15,4 1 0 0,-6-1 6 16,2 2-10-16,-4-2 7 0,3 2-1 0,-1 0-2 0,6-2 6 16,-2 1-3-16,-4-1-4 0,-4 2 7 0,4-2-13 15,0 2 6-15,-1-2-1 0,1 4 1 0,0-2-1 16,0 2 5-16,0-1-15 0,0 1 14 0,-1-2-13 15,1 2 6-15,-2 0 7 0,0 0-8 0,-1-2 1 16,1 2 0-16,-2 0 2 0,0 0-2 0,1 0 7 16,-1 0 1-16,-3 0-8 0,3 0-1 0,-2 0 0 15,-1 0 7-15,-1 0-7 0,-1 0 1 0,-1 0-2 16,1 0-3-16,0 0 7 0,-3 0 6 0,5 0-2 16,-3 0-13-16,5 2 5 0,-3 0-6 0,4-1 5 15,1-1-6-15,-3 2 13 0,3-2-2 0,-3 2 1 16,2-2 0-16,1 0 3 0,-3 0-7 0,2 2 6 15,1-2 2-15,1 0 1 0,-2 0-8 0,2 2 10 16,1-2-2-16,-1 0-11 0,0 0 6 0,2 2-3 16,0-4-4-16,-1 2 6 0,1-2-1 0,0 2 4 15,0 0-2-15,8-4-5 0,-4 1 4 16,-4 1-3-16,0 0 6 0,10 0 0 0,-2-2 2 16,1 0-7-16,-5 2 7 0,-2-1-6 0,6-3 9 0,-2 0 5 15,0 2 2-15,-4-1 1 0,-2 3-2 0,-2-4 0 16,-1 0 4-16,3 4-1 0,10-7 8 0,-10 3-3 15,6-2 0-15,-4 3-2 0,-4-1-2 0,0 0 0 16,6-1 1-16,4-1-1 0,-6 0-3 0,2 1-1 16,-8-1 2-16,8 1-1 0,0-3-3 0,0-1 1 15,-6 3-2-15,-1 2 0 0,-1 1 4 16,4-5-6-16,-2 2 1 0,6 1-2 0,2-1-1 0,-7 1 1 16,5-1-3-16,-2 0 2 0,-4 3-2 15,4-7 1-15,-6 7-2 0,1 1 0 0,-3-2-1 16,0-2 0-16,3 5-1 0,-3-3-2 0,0 2 5 0,1 0 0 15,1 0-1-15,-3 1 0 0,3-3-2 16,-2 0-1-16,1 0-1 0,1 1 1 0,-3 1 0 16,1-2 0-16,0 2 0 0,3 1 0 0,-1-1 2 15,-3-2 0-15,3 0-3 0,-2 1 1 0,3-1-1 0,1 2 0 16,-2-2-2-16,-1 1 2 0,3 1-1 16,6-4-1-16,-6 3 2 0,-2-3-2 0,1 4 1 15,1-2 0-15,-2 1 1 0,0 1 1 0,-1-2-6 16,-1 0 5-16,1 3 0 0,-1-5 1 0,2 4-2 15,-1-2 1-15,-1-1-2 0,1-1 0 0,1 1 4 16,-2 1-2-16,3 0-2 0,-1 0 2 0,-2-1-2 16,1 1 4-16,-1-1-3 0,1 3 4 0,7-8-5 15,-8 3 1-15,2 3 1 0,1 0-3 0,-3 3-2 16,2-3 3-16,3-9 1 0,-1 7 1 0,-4 0-1 16,1 3-1-16,-1-3 0 0,6-3 2 0,-3 1-2 15,1-3-1-15,-2 1 3 0,2 3 1 0,2-3 1 16,1 1-2-16,-7-1 1 0,0 3 0 0,-1 1 2 15,7-3-4-15,0-1 2 0,-7 3 0 0,3-1 1 16,-3 5-1-16,7-7 1 0,-6 3-1 0,0-8-2 16,7 3-1-16,-11-1 3 0,8 0-2 0,-3 1-1 15,-1 3 0-15,-1-6 3 0,7 2-2 0,-2 1-1 16,-3-3 1-16,-5 2 2 0,3 4-3 0,-7-1 3 16,5 1-1-16,-2 1 3 0,1 1-2 0,1-5-1 15,5-3 1-15,-5 2-2 0,-3 3 0 0,5-8-1 16,-3 6-1-16,9-5 1 0,-9 6-3 0,6-6 3 15,-1 0 1-15,-1 3 0 0,1-1 0 0,-3 2-1 16,-3 4 2-16,7-6-2 0,-5 3-2 0,-1 1 5 16,7-2-5-16,-1-4 5 0,-2 3-4 0,-1 1 0 15,-3 2-2-15,7-4 4 0,-3-2 0 0,0 1-2 16,1 1 1-16,5 2-3 0,-4-2 4 0,-1 2 2 16,1-3-4-16,-2 3 0 0,3 0 1 0,-1-2-3 15,0 2 0-15,-3 1-2 0,5-3 2 0,-5 2 1 16,5 2 0-16,-4-3 2 0,3 1-2 0,1 0 5 15,-6 2-4-15,3-1 3 0,-1-1-5 0,-3 0 4 16,-1 1-5-16,8-1 4 0,-3 0 0 0,-3 0-2 16,1 3 4-16,1-3-2 0,1-2 0 0,-1 2 0 15,0-3-1-15,-1 5-3 0,-2 0 3 0,-1-1-3 16,5-1 2-16,1-2 1 0,-6 0 1 0,5 0-3 16,1 0 4-16,-1 1-2 0,-1 3 1 0,-3 0 1 15,-3-1-2-15,7-3-1 0,1 0 4 0,-2 0-3 16,1 2-1-16,1-4 2 0,-3 5-3 0,3-1 2 15,-2-2-3-15,3 4 3 0,-3-4 0 0,0-1-1 16,-1 5 2-16,-1-4-3 0,1 2-1 0,-5-1 3 16,3 3-4-16,2-4 3 0,-1 0 1 0,2 0-2 15,-1-4-2-15,-1 4 6 0,-1 1-5 16,-2 1-1-16,1-4 2 0,1 2 1 0,-4 4-4 0,3 1-3 16,-3-1 3-16,2 1-1 0,1 1 3 15,3-6-6-15,-5 5 1 0,3 1 4 0,-3-1-3 16,3 3 0-16,-2-4 0 0,-3 1 1 0,5 3 3 15,0-3 0-15,-3 1 0 0,3-1-4 0,-4 1 3 16,3 0-1-16,-3 1 3 0,7-9 3 0,-5 4-1 16,0 5-3-16,-1-3 2 0,1 3 1 0,0-1 1 15,-1 3 2-15,-1-1-1 0,0 1-5 0,-6 8 0 16,11-17 1-16,-3 7 3 0,-2 3-4 0,-6 7 2 16,5-15 1-16,1 9 3 0,-6 6-6 0,6-12 3 15,-6 12-3-15,7-11 2 0,-7 11-2 0,6-9 0 16,-6 9 3-16,8-12 0 0,-8 12-1 0,0 0-2 15,8-8 4-15,-8 8-4 0,3-7 1 0,-3 7-1 16,0 0 0-16,4-12-2 0,-4 12 4 0,0 0 0 16,6-7 0-16,-6 7 1 0,0 0-2 0,0 0 2 15,8-12-2-15,-8 12-2 0,0 0 2 0,0 0-1 16,5-5 0-16,-5 5 1 0,0 0-1 0,0 0-7 16,0 0 6-16,0 0-12 0,0 0 1 0,0 0-1 15,0 0-5-15,0 0 5 0,0 0-1 0,0 0-3 16,0 0 11-16,0 0-3 0,0 0 1 0,0 0-4 15,-23 34 8-15,16-23-3 0,-5 7 6 0,1-3-2 16,-1 10 7-16,-1-5-10 0,-2 1 1 0,1 0 7 16,-1-2-3-16,-10 18-4 0,4-13 11 0,6-1-7 15,-3-4 5-15,3 4-1 0,-12 15-3 0,2-7 3 16,6-5-5-16,-6 9 3 0,-2-3 2 0,10-1 0 16,-2-9 6-16,4-1-5 0,-8 12-1 0,0-1-2 15,4-7-1-15,3 2 6 0,-1-6-1 0,4-1-3 16,-1 3 1-16,-11 8-4 0,8-5 10 0,0-3-11 15,4 0 9-15,-3-2-3 0,1 0-3 0,-8 11 10 16,2-5-1-16,7-6-6 0,-1 0-7 0,0 4 7 16,1-4 2-16,1 0-2 0,-4 0-6 0,1-2 1 15,1-2 7-15,2 0 4 0,-4 2-1 0,-1 0-3 16,5 2-1-16,-1-2-4 0,-3 0-1 0,2 2 1 16,2 0-3-16,-5-2 1 0,1 0-2 0,0-2 9 15,3 6-6-15,-1-4 8 0,0 0-3 0,-10 12 3 16,6-7-6-16,7-6 2 0,-3 1 1 0,2 0-1 15,3-2-2-15,-2 2 7 0,-3 0-7 16,4 4 5-16,-5 0-4 0,3-4-1 0,-2 0 7 16,1 2-7-16,-11 15 3 0,4-11 1 0,2-2 4 0,6-1-4 15,-1-4-9-15,3 3 7 0,-3-6-1 16,1 6 0-16,2 0-4 0,-5 0 10 0,1-2-7 16,-10 13 3-16,10-9 1 0,-3-6-2 0,9-2 1 15,-5 2 6-15,-1 4-7 0,-2-3-3 0,2-1 2 16,1 2 5-16,-1 0 1 0,0 0-5 0,1-2-1 0,-3-2 5 15,4 4 3-15,-5 0-5 0,1-2 3 0,-2 1-4 16,2-1-4-16,-2 0 3 0,-1 0 0 16,1 0-2-16,2 0 4 0,-4-1 0 0,-2-3 2 0,2 2-6 15,-2 0 3-15,2 2 4 0,0-1-7 0,-2-3-2 16,2 2 4-16,0 1 4 0,0-3-1 0,-2 0-7 16,2-1 7-16,0 3-9 0,-2-4 11 0,3 3-4 15,-3 1 5-15,4-2-7 0,-2-1 0 0,2 1-1 16,-2-4 5-16,2 5-2 0,4-5 0 0,1 1 1 15,-1-4 5-15,1 1-10 0,3 1 9 0,-2-2-1 16,1 3 0-16,1-3 0 0,-1 0-1 0,1-1-6 16,-1-1-1-16,4 2 6 0,1-2 0 0,1-1-3 15,0 1 4-15,1-2-3 0,5-2 7 0,-10 4-9 16,10-4 2-16,-8 4 2 0,8-4-6 0,-7 2-2 16,7-2 9-16,0 0-12 0,0 0 9 0,0 0 3 15,0 0-12-15,0 0 4 0,23-14 1 0,-10 9 5 16,0-7 0-16,7 3 0 0,3-3 1 0,-2-1-4 15,15-6 0-15,0-4 3 0,-7 4 7 0,8-6-3 16,1 0 4-16,-2 1-1 0,1-1 4 0,-3 2-1 16,1-2-2-16,1-7 0 0,-2-2 2 0,-5 1-2 15,7-1 1-15,-5-4-1 0,-4-2-2 0,40-40 1 16,-35 30 0-16,-9 10-2 0,-2 6 4 0,4-2-6 16,-11 3 0-16,9 1 0 0,-2-6 2 0,-6 9 4 15,-3 3-3-15,1 7 0 0,-1-6-2 0,10-9 0 16,-6 5 3-16,-5 8-2 0,7-2 4 0,-3 2-4 15,-2 2 1-15,-1-4 0 0,-1 2 3 0,3 2-2 16,-3-4-1-16,4 1-4 0,12-9 3 0,-6 6 1 16,4-3 0-16,-4 1-4 0,-5 4-3 0,1 2 6 15,10-11 0-15,-8 9-6 0,9-4 3 16,-6 1-1-16,6-1-1 0,-1 0 0 0,-4 3 2 16,-4 1-2-16,10-2-3 0,-8 2 1 0,8-2 0 15,-8 3 2-15,2 4 0 0,-6 1-2 0,2-2 1 16,12-11-2-16,-12 9 1 0,4 2 6 0,-6 2-2 0,4-1-2 15,-6 1 0-15,3 0-1 0,5 0 0 0,5-10 0 16,-1-3 1-16,-10 11 5 0,1 0-7 0,-1 2 4 16,-4 1 1-16,3 1-2 0,-1-2-1 15,-4-4-3-15,5 6 3 0,-5 0-2 0,-1 3 1 0,5-7 3 16,0-2-4-16,1 6 0 0,-7 2 1 0,1-1 0 16,3 1-1-16,-1 0-2 0,1-6 6 0,-1 1-4 15,-3 5 0-15,3 0 1 0,-1 3-1 0,-1-1 0 16,-2-1-1-16,5-3 1 0,-5 2 1 0,1-1-1 15,-1 5-1-15,1-1 0 0,-1-1 1 0,-2-1-1 16,7-7 1-16,-1 4 0 0,-3 2-2 0,1 0 2 16,-3 3 0-16,3-1 3 0,-2-1-3 0,3-5 0 15,1 4-2-15,-5 3 5 0,1-11-4 16,3 8-2-16,-1 0 5 0,0 3-1 0,1-7-4 0,4 2 3 16,-5-1-1-16,0 7-1 0,-1-1-1 0,1-1 1 15,-1 3 0-15,-1-5 4 0,3 3-2 0,-1-1-1 16,7-2 1-16,-3-3-6 0,5 5 7 0,-6 1-4 15,1 1 3-15,-1 3-2 0,-1-3 3 0,5-3-3 16,-2 3 5-16,-2 1-6 0,9-1 6 0,-3-1-7 16,-2-1 5-16,-2 1-1 0,8 3 4 0,0-1-1 15,-9-4-5-15,7 3 2 0,0 1-1 0,-6-3 2 16,0 3-4-16,6 1 4 0,-3-3-2 0,-3 4-1 16,-5 1 3-16,11-3 0 0,-4-1 0 0,-2 5 1 15,2-2-2-15,-9 0 0 0,7 1 3 0,-3 1-2 16,1-2-2-16,-1 4 1 0,1-4-1 0,-1 3-3 15,1-1 5-15,2-4-1 0,1 6 0 0,-7 2 1 16,8-3 2-16,-3 1-7 0,-1-2 2 16,1 2 3-16,1-2 0 0,-2 2-1 0,3-2-4 15,-5 2 6-15,3-1-2 0,-3 1 2 0,1-2-1 16,1 2-1-16,-2-2 0 0,1 2 3 0,3 0-3 16,-1 1 3-16,-1-1-6 0,-1-2 5 0,3 2 1 15,-2-2 0-15,3 2-5 0,-7 0 5 0,-9 2-4 16,19-4 5-16,-7 6-4 0,-12-2-1 0,17-3 4 15,-7 3-3-15,-10 0-2 0,17-2 2 0,-17 2 1 16,17 0-3-16,-17 0 3 0,17 0-2 0,-7-2 2 16,-10 2 0-16,17 2 0 0,-17-2-1 0,19-2 2 15,-19 2-2-15,18-2 0 0,-18 2-1 0,17 0 1 16,-8-2 1-16,-9 2-1 0,19 2 0 0,-19-2 4 0,16-2-3 16,-16 2 1-16,19 0 1 0,-10 0 9 15,7 0 8-15,-1-2 0 0,0 0 2 0,3 0-2 16,-1 0-4-16,0 2-1 0,2-2-3 0,-1 1 0 15,3-1 0-15,-4 0-4 0,2 2 3 0,10 0-2 16,-6-2 1-16,-2 0-1 0,0 2 3 0,8-2 8 16,-5-2 5-16,3 2-1 0,4-2-2 0,-2 3-1 15,-1-3-4-15,-3 0-1 0,-4 0-4 0,6 0 1 16,-4 1-1-16,-4 1-1 0,-5 0-4 0,3 0 0 16,-4 0 2-16,1 0-5 0,-1 0 0 0,0 0-2 15,-3 0 0-15,-10 2-4 0,15-2-1 0,-15 2-4 16,12-2 3-16,-12 2-1 0,0 0-1 15,15-1 2-15,-15 1-1 0,0 0-2 0,14-2 0 16,-14 2 0-16,0 0-2 0,9-2-3 0,-9 2-4 0,0 0-5 16,0 0-3-16,0 0-4 0,13 0 4 0,-13 0-3 15,0 0-2-15,0 0 4 0,0 0-5 16,0 0 0-16,0 0-8 0,0 0-4 0,0 0-2 16,0 0-9-16,0 0-1 0,0 0 5 0,0 0-1 15,0 0-2-15,0 0-6 0,0 0 11 0,0 0 5 16,-34 9-1-16,34-9 7 0,-13 2-1 0,13-2 4 15,-23 4 8-15,9 0-4 0,-5-4 5 0,2 4 3 16,-12 1 5-16,4-5-9 0,-3 4-9 0,-24 4-12 16,-4-3 2-16,-5-3-7 0,2 6-9 0,-8-4 9 15,2 9 7-15,-1-3-6 0,-2-5 16 0,1 5 6 16,-2-1-4-16,0-1-5 0,-2 2 11 0,4-5 6 16,6 5 1-16,-1-3 8 0,5-1 2 0,1 4-10 15,1-3 14-15,5 1-7 0,0 1 7 0,12-5-14 16,5 2 7-16,7 2-8 0,1-3 21 0,4 1-11 15,3-2 3-15,3 0 1 0,2-2-9 0,-1 1 12 16,5-1-4-16,9-2 5 0,-19 4 4 0,11-2-5 16,8-2 7-16,-12 4-4 0,12-4-3 0,0 0 14 15,0 0-2-15,0 0 5 0,0 0-4 0,0 0 12 0,0 0-14 16,0 0 7-16,0 0-3 0,69-15-12 16,-42 11 21-16,2 0-7 0,3-4-1 0,1 3 4 15,13-5 0-15,6-1 5 0,-8-1 5 0,5 1-4 16,3 1 2-16,-2 3-3 0,-4-7 8 0,0 1-18 15,2 2 7-15,0-1-10 0,-14 4 12 0,-1 3-6 16,-7-3 7-16,5 4-10 0,-2 1-9 0,-4-3 17 16,1 2-5-16,-3 0-12 0,2 0 4 0,-4 2 1 15,-3-1-2-15,-3 1-1 0,-2 0-2 0,-1 2 3 16,-12 0 8-16,19-4-3 0,-11 2 5 0,-8 2-7 0,13 0 6 16,-13 0 4-16,0 0-1 0,13-4-2 15,-13 4-9-15,0 0 9 0,0 0-8 0,0 0 5 16,0 0-8-16,0 0 7 0,-40-3-17 0,10 4 8 15,1-1-1-15,-8 2 3 0,-18-2-1 0,11 0 4 16,4 0-3-16,5 2-6 0,-18 2-6 0,10-2 11 0,7 0-4 16,7 0 1-16,-1 0-1 0,-1 0-6 15,4-1 8-15,8-1-1 0,-8 2-3 0,8-2 8 16,0 0-1-16,9 2-1 0,10-2-1 0,-15 0 1 16,15 0 0-16,-13 0 0 0,13 0 2 0,0 0 0 0,0 0 2 15,0 0-1-15,0 0 0 0,0 0 1 0,0 0-3 16,0 0-1-16,44-9 0 0,-12 1 0 0,-3 1 3 15,25-3-1-15,-5 0-8 0,3 3 6 0,0-3 0 16,1 1 3-16,5 1 1 0,-4 1-2 16,-1-1-7-16,-3 0 0 0,4-1 14 0,5-3 1 15,-9-1 5-15,5 4-8 0,3-3 2 0,-5-1-2 16,-3 1 1-16,-10 3 0 0,-5 3-1 0,-7 0-8 16,-8 3 6-16,-3-1-9 0,0 2 4 0,-4-2 4 15,1 2 1-15,-14 2-9 0,13-4-12 0,-13 4-21 16,0 0-47-16,0 0-28 0,0 0-24 0,0 0-27 15,-30 8-33-15,12-6-28 0,-3 0-19 0,-6 0-37 16,1 3-54-16,-3-3-757 0,0 2 363 0,1-2 242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2:19.3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-4 368 30 0,'0'0'112'0,"0"0"29"0,0 0-17 0,-12-4-3 0,12 4 0 16,0 0 11-16,0 0-8 0,0 0 1 16,33-7-5-16,-18 1 2 0,10 2 1 0,5-2-1 15,1 1-1-15,23-3-2 0,-5-2-1 0,11 5-5 16,-1-3-11-16,-1 2-2 0,5 1-9 0,0 1-3 16,0-6-2-16,-2 3-5 0,5 3 0 0,-5-2-8 15,6 4-6-15,-8-5-6 0,6-1-7 0,-2 4-1 16,-1-1 0-16,1-1-4 0,-6 0-12 0,5 2 2 15,-5-1-4-15,2 1-4 0,-13 6-6 0,-11-6 0 16,17-2-2-16,1 4 3 0,-1-5-5 0,-14 1-11 16,-5 4 0-16,-5-2 2 0,-7 2-1 0,-5 0 5 15,1 1 3-15,-5 1-4 0,-12 0 0 0,19 0 9 16,-19 0-11-16,13 0 6 0,-13 0-2 0,0 0-6 16,0 0-1-16,0 0 0 0,0 0-9 0,0 0 6 15,0 0-6-15,0 0-6 0,0 0 3 0,-48-6 5 16,31 4 0-16,-2 2-11 0,-12-2 9 15,8 0 1-15,-4-2 0 0,3 4-4 0,1 0-5 16,-10-4 11-16,6 3-5 0,-3-5-1 0,1 2 7 16,-4 2-11-16,3-2 4 0,-1 2 1 0,0-1 3 15,3 1-3-15,5 0-5 0,2 2 3 0,1-4 8 16,1 2-4-16,2 2-2 0,2 0-3 0,1-2 2 16,3 2 4-16,-1-2-9 0,5 0 10 0,7 2-3 15,-16 0 0-15,16 0 0 0,-13-2 0 0,13 2 0 16,-6-1 8-16,6 1-7 0,0 0 10 0,0 0 0 15,0 0-11-15,0 0 0 0,0 0 8 0,23-6 7 16,-6 6-14-16,-1 0 0 0,14 2 2 0,-1-2 4 16,2 0 1-16,3-2 2 0,-3-2 3 0,1 4-4 15,24-2 3-15,-1-2 2 0,1 2-14 0,-18 2 6 16,-3-1-2-16,-1-1 1 0,3-2 2 0,-7 4 3 16,3-2-4-16,-1 2-9 0,-1-2 7 0,-10 2 0 15,0-2 0-15,-2 2-8 0,-3-4 8 0,-1 4 0 16,-2 2-4-16,-13-2 8 0,19-2-5 0,-19 2 1 15,12 0 3-15,-12 0 5 0,0 0-3 0,0 0-9 16,0 0 1-16,0 0-1 0,0 0-4 0,-54 8 9 16,28-2-18-16,-5-3 10 0,-27 3-11 0,1-2 2 15,-4 2 1-15,-6-1-4 0,2-1 7 0,-4 0-1 16,-4 6-1-16,-57 7 1 0,42-8 1 16,13-1 0-16,18 1-2 0,-3 1 3 0,5-4 6 0,-1 1-11 15,4 1 6-15,1-2-3 0,11-1 2 0,9-1 6 16,4 0-3-16,8-2-3 0,0 2 4 0,3-3 1 15,3 1 2-15,2 0 0 0,3-2 2 0,8 0 4 16,-10 2-7-16,10-2 10 0,0 0 1 0,0 0 5 16,0 0 1-16,35-2 1 0,-6-2-2 15,20-1 7-15,9-3 2 0,-1 1-4 0,8-1-4 16,0 0 1-16,6-5 1 0,52-8-1 0,-24 8 1 16,-20 3 9-16,51-7 0 0,-40 2-9 0,-15 5-2 15,-10 1-9-15,2-3 14 0,59-5 0 0,-42 8 1 16,-7 5-14-16,-10 2 3 0,0 0 5 0,0-4-4 15,2 6 2-15,-4-4-17 0,0 1 7 0,-2-5 7 16,-1 2-2-16,-3 2-6 0,2 1 1 0,-9 1 1 16,-12 2-10-16,-1-2 5 0,-7 0 12 0,1 2-3 15,-7-2-12-15,-3-2-1 0,-3 4 5 0,-5 0-6 16,2-2-20-16,-4 2 17 0,3 0 2 0,-16 0 2 16,15 0-6-16,-13 0 0 0,-2 0-3 0,0 0-10 15,0 0-2-15,0 0-15 0,-44 4 4 0,13-4-7 16,-3 0-5-16,-27 2 0 0,-1-2 5 0,-1 2 0 15,-4 2 9-15,0-4 2 0,0 2 3 0,-2-2-1 16,2-4 7-16,2 2 4 0,0 4 0 0,9-2 3 16,9 0-3-16,-5 4 5 0,-4-1 0 0,10-3-8 15,-9 2 14-15,13 0-4 0,13 0 5 16,4 0-1-16,6 0 5 0,0 0-2 0,2-2-3 16,3 0 2-16,14 0 2 0,-21 2-6 0,10 2-5 15,3-1 12-15,8-3-1 0,-11 6 5 0,11-6-3 16,0 0 6-16,0 0 7 0,0 0 1 0,17 15 4 15,-2-11-1-15,14 0-3 0,1 2 5 0,5-6-1 16,17 4 3-16,1-3-5 0,5 3 1 0,-1-4 9 16,2 2-2-16,3 0-2 0,-3 0 1 0,4-2 0 15,6 2-6-15,-4 2 5 0,-3 0 8 0,3-3-8 16,0 1 3-16,0-2-5 0,-2 0 2 0,2-2 9 16,-6 6-11-16,5-2-1 0,-1 0-5 0,-4-4 7 15,-13 2 1-15,15 0 1 0,-3-2-7 0,1 2 0 16,-3 2 0-16,-3 0-6 0,-12 0-3 0,-5-4 7 15,-5 4 7-15,7 0-6 0,-6-2-8 0,3 2 0 16,-1-2-7-16,5 0 8 0,12 5-10 0,-7-3 0 16,-11 0 6-16,1 0 2 0,-1 0 2 0,-2-2 1 15,-1 4 6-15,3-2-20 0,1 2 10 0,-3-1-3 16,0 1 5-16,-1-2-2 0,1 0 5 0,-1 4 6 16,1-4-16-16,-4 3-5 0,4-1 11 0,-1 0-10 15,1-2 10-15,-2 0 5 0,3 2-10 0,-5-1 1 16,4-3 4-16,-5 2-13 0,1 2 12 0,-4-6 7 15,6 2-8-15,0 0-1 0,-3 4 3 16,-1-4-3-16,-2 0-6 0,6-2 4 0,-4 2 3 16,-6 0-2-16,4 0 9 0,-4 0-5 0,-2-2 2 15,14 0-1-15,-4 0 5 0,-4 2 0 0,-2-1-4 16,-6 1 6-16,2 0-12 0,14-2-1 0,-6 0 12 16,2-2-6-16,-8 2-5 0,8-2 6 15,1 2 7-15,-8 0-12 0,-1 2 3 0,-2 0-1 0,14-2 12 16,-3 1-2-16,-5-1-17 0,-4 2 11 15,-1-2-13-15,1 2 13 0,9-2-6 0,-3 4-2 16,4-4 15-16,-4 2-9 0,8-2-1 0,-5 2-5 16,3 0-10-16,-8 0 3 0,9 2 20 0,-7-4-16 15,4 0 4-15,0-2 8 0,-10 4-9 0,0-2 2 16,-6 2 2-16,5-2 5 0,-3 1-10 0,0-1 4 16,-3 0 7-16,-12 2-1 0,21 0 7 0,-21 0-10 15,15 0 9-15,-15 0-6 0,12 2-9 0,-12-2-2 16,0 0 7-16,15 0-11 0,-15 0 6 0,0 0 0 15,13-2 0-15,-13 2-11 0,0 0 5 0,0 0 20 16,0 0-20-16,0 0 4 0,12 2 9 0,-12-2-8 16,0 0 8-16,0 0-10 0,0 0 1 0,0 0-9 15,-54 2-12-15,24 1-2 0,-5-1-16 0,-24 2-10 16,3-2-6-16,-3-2-7 0,0 0-6 0,1 2-21 16,5 2-41-16,-3-2-53 0,-3-2-51 0,1 0-813 15,-1 0 350-15,-2 0 232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2:20.9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2964 0 19 0,'10'8'88'0,"-10"-8"-13"0,0 0 1 0,0 0-12 0,-2 15-1 15,2-15-6-15,0 0-3 0,-6 15-12 0,6-15 4 16,-6 15 10-16,6-15-4 0,-8 19-4 0,1-7-8 16,1 1 7-16,-5 4-1 0,3 1-13 0,-5 4 17 15,1-3-14-15,-5 0-10 0,-4 18 2 16,0-13-6-16,7-6-4 0,1 4-1 0,-4-4-2 16,-1 1 4-16,5 0 2 0,-2 0 8 0,5 0-3 15,-9-4 4-15,4 4-1 0,1 4-5 0,-14 6-2 16,10-10-1-16,5-2-1 0,-10 13 0 0,2-11 1 15,7-4-8-15,1 1 0 0,3-3 8 0,-3 6-17 16,0-7 16-16,-1 7-12 0,1-2 3 0,1-6-8 16,3 1 8-16,-5 7-1 0,-3-2-4 0,8-4-4 15,-9 0 3-15,5-1-2 0,-2 3 6 0,3-7-4 16,3 3 7-16,-1-3-4 0,-1 1-6 0,3-1-2 16,0 0 3-16,1-3 8 0,-1 1-9 0,8-6-4 15,-14 9 4-15,7-3-5 0,7-6 0 0,-10 8 7 16,10-8-9-16,-6 6 10 0,6-6-1 0,0 0 0 15,0 0-6-15,-5 9 12 0,5-9-2 0,0 0 6 16,0 0-9-16,0 0 0 0,0 0-2 0,0 0 8 16,0 0-5-16,0 0-10 0,17 11 12 0,-17-11-7 15,0 0-1-15,0 0-3 0,17-1 9 16,-17 1-15-16,0 0 10 0,0 0 1 0,12 3 5 16,-12-3-1-16,0 0 5 0,0 0 0 0,0 0-10 0,2 10 3 15,-2-10 9-15,0 0 6 0,-18 25 1 0,11-18 7 16,-5 1 9-16,1 1-9 0,-8 7 12 15,-4-3-1-15,-14 12-4 0,-1-4 2 0,-8 5-5 16,4-3 3-16,-4 2-7 0,-2-2 1 0,2 2-3 16,-2-1 1-16,0 1 0 0,-3-2-4 0,7 2 0 15,3-2-2-15,1 1 2 0,2-3-5 0,0-2-1 16,7-3-2-16,6-3 0 0,6-3-4 0,4-5-2 16,-6 9 1-16,7-9-2 0,3 1 1 0,5 0-3 15,-4-1 1-15,5-3 0 0,-1 0-4 0,6-2 4 16,-8 4 0-16,8-4-1 0,0 0 0 0,0 0 1 15,0 0 0-15,0 0-4 0,29-6 2 0,-18 3 0 16,3-1-1-16,-1-2-1 0,3 2 0 0,-1-2-2 16,8-3 2-16,-4 3-1 0,-2 1 3 0,-1 1-6 15,-3-2 4-15,2 0-2 0,-3 2-1 0,-1 3-1 16,-1-3 2-16,-3 2 2 0,1 0-1 0,-8 2 4 16,10-2-1-16,-10 2 0 0,7-2 0 0,-7 2-1 15,0 0-2-15,0 0 2 0,0 0 2 0,0 0-3 16,0 0 1-16,0 0 2 0,0 0-2 0,-21 12 1 15,16-9 1-15,-7 1-2 0,-3 2 5 0,-1-2-2 16,-5 5-1-16,-2-3 0 0,2 5-4 0,-4-5 4 16,1-2-8-16,-3 2 16 0,2 1-1 0,-2-1 0 15,0 0 1-15,2 1 0 0,4-3-4 0,2-2 2 16,-8 2 0-16,10 0-3 0,0-2-3 0,3 1 2 16,1-1-1-16,3 0-1 0,10-2-1 0,-17 2-1 15,17-2 0-15,-13 2-2 0,13-2 2 0,-10 2 0 16,10-2-2-16,0 0 3 0,0 0 0 15,0 0-3-15,0 0-1 0,0 0 2 0,31-15 0 16,-18 9-2-16,3 0-2 0,1 0-2 0,0 3-1 16,-2-1 3-16,3-2-1 0,-1 2 0 0,0 1-2 15,-3-3 1-15,1 4-2 0,-2-2 7 0,-1 0-6 16,-1 0 1-16,1 3 4 0,-5-1 3 0,-1 2 2 16,-6 0 1-16,10-6-2 0,-10 6-2 0,0 0 0 15,5-4 1-15,-5 4-2 0,0 0 2 0,0 0 2 16,0 0-6-16,-28 12 4 0,12-9-1 0,-1-1 2 15,-8 8-3-15,4-3-5 0,-4-1 8 0,-23 4 1 16,12 1 2-16,-10-1 0 0,6-3 1 16,-14 3 0-16,1 1 1 0,1 1 1 0,-2-3-3 15,8 4 0-15,-3-1 2 0,1-3 1 0,9-3-3 16,3 0 0-16,-14 1-2 0,12-1 3 0,4-2-4 0,-1 0-1 16,4 0 1-16,1 1 1 0,-3-1-5 15,3 0 2-15,1-2-2 0,-2 2 3 0,4-1 2 16,1 1-2-16,3-2-7 0,4 0 7 0,-1 0-6 15,5 0 3-15,-2 0-3 0,3 0 3 0,-1 0-1 16,2 0-3-16,-1-1 1 0,1 1 2 0,0 2-9 16,1-2-13-16,1 0-16 0,3 0-20 0,-6 0-21 0,1 2-30 15,2 1-6-15,-1-1-37 0,-3 2-41 16,1 0-481-16,-1-1 225 0,-6 5 150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2:23.18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 61 75 0,'0'0'141'0,"0"0"12"0,0 0-10 15,0 0-4-15,0 0-16 0,0 0 0 0,0 0-13 16,0 0-6-16,-9 8-5 0,9-8-3 0,0 0-1 16,0 0-7-16,0 0-5 0,0 0-4 0,0 0-6 0,0 0-6 15,19 8 1-15,-12-7-8 0,7 1-3 16,1-2-5-16,2 4-2 0,1-2-6 0,3-2-6 16,9 0 0-16,-1 0-9 0,2-2 0 0,3 2-1 15,-5-4-5-15,-1 8-1 0,1-4-2 0,0-4-4 16,-6 4-5-16,-6 0 1 0,0-2-2 0,-5 2-2 15,-1-1 1-15,1 1-3 0,-5 1-1 0,-1-1-3 16,2 0 0-16,-8 0 1 0,8 0-4 0,-8 0 1 16,0 0 3-16,0 0-2 0,0 0 3 0,0 0-2 15,0 0 1-15,-22 8-2 0,13-8-1 0,-6 2 4 16,-3 0-1-16,3-2-1 0,0-2 1 0,-2 2 0 16,-1-2-2-16,5 2 2 0,-2-2 1 0,1-2-3 15,3 4 4-15,1-2 1 0,10 2-1 0,-15 0-4 16,9-1 3-16,6 1-3 0,-11 0-4 15,3-2 1-15,8 2 0 0,0 0-2 0,-10-2 0 16,10 2 2-16,0 0-2 0,0 0 1 0,0 0 1 0,0 0-1 16,0 0 0-16,0 0 1 0,21-6 2 15,-21 6-5-15,14 0 3 0,-5 0 1 0,-9 0-4 16,14 0-4-16,-9 0 4 0,3 2 0 0,0-2 0 0,-2 2-8 16,-6-2 7-16,11 0 0 0,-5 2 2 15,-6-2 4-15,7 2-4 0,-7-2 4 0,8 2-5 16,-8-2 9-16,0 0 0 0,0 0-1 0,6 3-1 15,-6-3-2-15,0 0 4 0,0 0 0 0,-19 6-1 16,19-6 0-16,-23 2 2 0,7 2-9 0,-3-2 4 16,-8 0 6-16,4 1-4 0,-5-1 5 0,5 0-1 15,-6 0 1-15,6 2 0 0,-2 0 4 0,4 0 3 16,2-1 0-16,7-1 7 0,-5 0-3 0,2 0-2 16,5-2-3-16,10 0-2 0,-15 2 0 0,15-2 1 15,-8 0 3-15,8 0 2 0,0 0 3 0,0 0 3 16,0 0-1-16,0 0-1 0,29-2-7 15,-12-2 4-15,2 2-3 0,10-1 2 0,0 1-5 16,3-2 0-16,-1-2-3 0,0 0-3 0,3 3 0 16,12-9 4-16,-11 6-4 0,-9-1-1 0,-3 5 4 15,-3 0-4-15,-5-2 5 0,-2 2 5 0,-3-1 8 0,-10 3 11 16,17 0 0-16,-17 0-6 0,0 0-2 0,13-2-3 16,-13 2-4-16,0 0-1 0,0 0 4 0,0 0-7 15,0 0-6-15,0 0 1 0,0 0 4 16,-36 9-8-16,21-5-9 0,-14 2 14 0,2-1-1 15,6-1-2-15,-8 4-2 0,1-2 1 16,1-3-1-16,0 3 5 0,2-2-6 0,4 0-4 0,2-2 0 16,4-1 6-16,1 1-5 0,3-2 2 0,11 0 3 15,-21 2 0-15,21-2-5 0,-16 0 2 0,16 0-9 16,0 0 5-16,-15 0 4 0,15 0-5 16,0 0 0-16,0 0-1 0,0 0 2 0,0 0-4 0,0 0 4 15,0 0 0-15,56-11 1 0,-31 7 1 0,3 0-1 16,1 0 1-16,23-3-2 0,-16 1 1 0,-1 0 1 15,-5 1-6-15,-1 3-1 0,3-4-3 16,-5 2 7-16,-6 0 0 0,-3 1-4 0,1 1 1 16,-6 2-4-16,2-2 13 0,-3 2 4 0,-12 0 10 0,19 0-1 15,-19 0-3-15,12-4-6 0,-12 4-2 0,0 0 1 16,0 0 0-16,0 0 4 0,0 0-9 0,0 0 5 16,0 0-3-16,-44 2 5 0,24 0-4 15,-1-2 0-15,-7 2 1 0,-7 0-8 0,3-2 7 0,1 3-1 16,0-1 1-16,-1-2-4 0,1 0-2 15,2 2 2-15,3-2 1 0,5 2-1 0,1-2 14 16,5 0-16-16,0 2 0 0,-1-2-5 0,16 0 5 16,-19-2-4-16,19 2-1 0,-11-2 5 0,11 2-3 15,0 0 6-15,0 0-9 0,0 0 2 0,0 0-3 16,0 0 9-16,0 0 1 0,40-15-2 0,-15 9-3 16,0-1 2-16,-4 3-5 0,6 0 1 0,1-2 3 15,-1 3-1-15,-4-1 1 0,-2 4-3 0,-2-4 4 16,1 4-6-16,-1-4 4 0,-4 4 2 0,-4 0 0 15,1-2 6-15,-12 2-6 0,17-2 8 0,-17 2 0 16,14-2-2-16,-14 2 2 0,0 0-13 0,0 0 12 16,0 0-2-16,0 0 0 0,0 0 5 0,0 0-5 15,0 0-8-15,0 0 1 0,-43 14 9 0,19-10-1 16,3 1-7-16,-4 1 4 0,2-2 2 16,0 1 1-16,-2-1 4 0,4 0-5 0,5-2 1 15,-1 2-8-15,4-2 3 0,-1 0-13 0,5 0 10 16,9-2 3-16,-17 1-10 0,17-1-12 0,-12 2-5 15,12-2-12-15,0 0-13 0,0 0-19 0,0 0-25 16,0 0-32-16,0 0-35 0,0 0-37 0,36 0-63 16,-18-2-536-16,1-1 266 0,8-3 178 0</inkml:trace>
  <inkml:trace contextRef="#ctx0" brushRef="#br0" timeOffset="1371.0431">1459 109 129 0,'0'0'134'0,"8"6"-23"16,-8-6-16-16,4 9 0 0,-4-9-15 0,2 12-5 16,-2-12-3-16,0 0 5 0,-2 21 3 0,2-21-1 15,-6 22-7-15,0-12-10 0,4 3-4 0,1 3 4 16,1-1-11-16,-4-2-4 0,0 2-7 0,2 1 2 15,2-1-15-15,-6 0 6 0,6-2-32 0,-2 3-17 0,0-3-37 16,4 2-18-16,0-3-22 0,-2-12-338 16,-4 17 145-16,4-17 94 0</inkml:trace>
  <inkml:trace contextRef="#ctx0" brushRef="#br0" timeOffset="1789.4831">1595 90 1821 0,'0'0'43'0,"4"-19"-20"16,-4 19-11-16,2-15-4 0,-2 15-16 0,0 0 4 15,0-18 7-15,0 18-5 0,0 0-3 0,-4-11 2 16,4 11-6-16,0 0 10 0,0 0-2 0,-5-11 1 16,5 11 3-16,0 0-6 0,0 0 7 0,0 0 5 15,0 0 5-15,0 0 6 0,0 0 6 0,0 0 6 16,0 0 3-16,0 0 5 0,32 13 3 0,-19-9-2 15,-1 1 2-15,-1 1 2 0,3 2-2 0,-1-2-3 16,1 1-1-16,1-1 2 0,4 7-6 16,0 1 2-16,-3-7-6 0,-3 3 0 0,-2-1-1 15,7 5-2-15,-5-5-1 0,-1 1 0 0,-3-1 6 0,3 1 1 16,-5-1 3-16,-1-1 7 0,0-1 7 0,-4 3 5 16,-2-10 0-16,2 13 0 0,-2-13-1 15,2 15-3-15,-2-15-5 0,-6 14-12 0,6-14 1 16,-8 15-3-16,2-7-2 0,-3 1-6 0,-1 1 7 15,-1-3-13-15,-1-1-2 0,-1 0 1 0,3-2-2 16,-1 1-4-16,-3-3-13 0,-1 0-20 0,15-2-17 0,-23 0-18 16,12 0-16-16,11 0-14 0,-20-4-15 15,7 0-22-15,13 4-22 0,-21-7-30 0,11 3-35 16,3-2-593-16,-3-1 267 0,10 7 180 0</inkml:trace>
  <inkml:trace contextRef="#ctx0" brushRef="#br0" timeOffset="2009.7784">1630 78 86 0,'0'0'292'15,"4"-13"-26"-15,-4 13-25 0,3-11-24 0,-3 11-20 16,6-12-15-16,-6 12-19 0,8-9-9 0,-4 1-14 16,3 1-11-16,-7 7-10 0,14-16-10 0,-3 9-17 15,1-1-9-15,-1 0-4 0,5 3-5 0,-3-1-14 16,2 0-9-16,8-1-20 0,-4-1-12 0,6 2-27 15,-6 1-32-15,4-3-32 0,-2 4-29 0,-1 2-51 16,-5-2-28-16,2 3-565 0,-2-1 249 0,-1 2 166 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2:26.9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0 118 34 0,'8'-6'125'16,"-8"6"9"-16,0 0-10 0,0 0 2 0,6-9-5 0,-6 9-2 15,0 0-9-15,0 0-8 0,9-8-2 0,-9 8-8 16,0 0-9-16,0 0-7 0,0 0-5 16,0 0-2-16,0 0-7 0,0 0-9 0,0 0-5 15,0 0-5-15,0 0 5 0,0 0-9 0,10 12-1 16,-8-7-3-16,-2-5-3 0,3 18 3 0,1-9-4 16,-2 1 5-16,2 1 0 0,2 0 0 0,-1 1-1 0,-1-4 3 15,4 1 2-15,-2 1 3 0,1-3 3 0,3 3 4 16,-2-3 1-16,1 1 5 0,3-2-7 0,-1-4-2 15,3 3 1-15,-1-3-6 0,-2-2-4 16,5 0 1-16,-1-2-6 0,-2 0-7 0,10-5-4 16,-5-1 1-16,3 2-3 0,-2-3 0 0,0 3-2 15,0-5 1-15,-3 1-3 0,-3 1 0 0,-4-1-1 16,5-5-2-16,1-2-3 0,-1 2-2 0,-5 1-2 16,-5 3 0-16,0-3 0 0,-2 5 0 0,-2 9-6 15,4-17 2-15,-2 9-2 0,-2 8 6 0,0 0-5 16,1-17 2-16,-1 17-3 0,2-11 1 0,-2 11-1 15,0 0-3-15,2-19 1 0,-2 19-4 0,0 0 1 16,4-10-1-16,-4 10-2 0,0 0 2 0,0 0 0 16,0 0-2-16,0 0-1 0,0 0 3 0,0 0 0 15,0 0 3-15,0 0-3 0,0 0 3 0,12 32-1 16,-11-22 3-16,3 1-2 0,2 3 2 0,0 3-1 16,0 6 1-16,-1-4 1 0,1 6 2 0,0-1-4 15,-2 5 2-15,-1-1-1 0,3 1 1 0,0 1-1 16,0-5 0-16,3 4 1 0,-7 1-1 0,2-1 1 15,4-1 3-15,-5 1 0 0,3 0 1 16,-2-1-2-16,0-1-1 0,2-1 5 0,-1 1 1 16,-5-2-3-16,-3-6 1 0,1-2 3 0,0 0-6 15,0 2 11-15,0-2-2 0,-6 4-2 0,4-3 4 16,-1-1-2-16,-3-4 4 0,0 0 0 0,1-1 5 16,-3-1 3-16,1 1 8 0,-3-5-4 0,-1 1 11 15,1-1 2-15,1-1 3 0,-1-2-8 0,-3-2 11 16,0-2 8-16,1 0-15 0,1-4 4 0,-3 2-5 15,3-2-2-15,2-1 3 0,-3 1 19 0,5-4-15 16,-3 3 15-16,2-3-24 0,1 0 0 0,3 1-11 16,-1-1-5-16,7 8 17 0,-4-15-20 0,4 15 9 15,0-17-24-15,0 17-4 0,2-16-17 0,0 9-30 16,3-1-32-16,7 1-31 0,-3-3-44 0,14 2-35 16,-5 1-62-16,6 1-43 0,-4-2-612 0,10 1 304 15,-3 1 202-15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2:30.1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78 339 113 0,'0'0'121'15,"0"0"10"-15,0 0 1 0,0 0-6 0,0 0 6 16,0 0-7-16,0 0-5 0,0 0-2 0,0 0-3 16,-6 14 4-16,6-14 7 0,0 0-11 0,0 0-9 15,0 0-12-15,0 0-5 0,0 0-10 0,0 0-9 16,0 0-6-16,0 0-4 0,25-25-2 0,-13 16-5 15,-1 1-5-15,4-7 0 0,3-1-7 0,3 3-1 16,-6 2-3-16,6-3-1 0,-4-3-6 0,4 2 0 16,2 5 2-16,-7-3 1 0,3 2-3 15,-8 1 0-15,-1 1 5 0,1 3-2 0,-1 2 9 16,-10 4-5-16,13-6-3 0,-13 6-4 0,12-3 0 0,-12 3-9 16,11-2 10-16,-11 2-12 0,16 3 3 15,-16-3 1-15,21 6 6 0,-12-4-6 0,1 6 5 16,7 3-1-16,-3-3-4 0,5 5 0 0,2-1-7 15,-2-3 3-15,4 8-6 0,-4-2 7 0,0 3-6 16,0 3-2-16,-1-4 3 0,1 2 2 0,0-2-2 16,-4 6 1-16,2 0-3 0,-3-4-7 0,1 3 5 15,-3-1 1-15,-1 0 7 0,-1 4-5 0,-1-4 7 16,3 4 2-16,-7 0-2 0,-3-4 4 0,0-2-5 16,0 0-1-16,-2 2 19 0,-2-2 3 0,-2 7-7 15,1-5 6-15,-5 4-14 0,2-4 3 0,4-2-7 16,-7 0-3-16,3 0 4 0,-2 4 3 0,-5-2 4 15,0-4-3-15,-1 0-1 0,-1 0 9 0,-1-1-2 16,-3-1-9-16,0-2 5 0,4-3 22 0,0-3-9 16,5 1 1-16,-7-2-3 0,3-4-5 0,-3 3-4 15,0-5-10-15,-2-2-2 0,0 0 7 0,-8-3 7 16,0-1-8-16,0-3-6 0,0-1 4 0,4-3-2 16,-15-6-2-16,2-6 2 0,11 6 1 0,-8-8 1 15,1 4 4-15,9 0-13 0,4 6 1 16,3-2-7-16,-1 0 14 0,-10-11 0 0,10 7-6 15,6 6 6-15,-3 0 1 0,6-1 2 0,-3-1 4 16,1-3 3-16,3 4-5 0,1 1-4 0,2 2 5 16,0-2-10-16,1-8 7 0,3 6-9 0,0 2-2 15,0-2 0-15,1 2 0 0,7-4-2 0,2-8-6 16,-3 4 7-16,14-9-9 0,-5 6 4 0,11-5 2 16,3 1-8-16,-1 1 4 0,0 3-2 0,3 1 5 15,1-2-7-15,-1 7 3 0,7-3-6 0,-1 10-3 16,-8 5 2-16,1 2 1 0,-6-1 1 0,6 5-6 15,-3 0 2-15,3-3 1 0,2 5 2 0,-1-2 0 16,1-2-6-16,1 10 2 0,1-6 1 0,-1 0 8 16,0 0-9-16,22 2-1 0,-2-2 4 0,-10 1 3 15,-4 1-2-15,-2 0 0 0,16 3-8 0,-3 1-11 16,-8-6-7-16,-7 0-16 0,-2 4-19 0,1-2-16 16,1-2-18-16,-1 4-27 0,-1-2-35 0,-1 2-52 15,-3 0-66-15,-5-2-50 0,2-4-884 0,-6 6 404 16,-4 0 268-16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2:32.7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367 60 116 0,'8'-14'175'0,"-8"14"6"0,2-13 3 0,-2 13 1 15,6-9-1-15,-6 3-9 0,0 6-6 0,9-13-9 16,-9 13-6-16,0-10-6 0,0 10-10 0,0 0-16 16,4-11 3-16,-4 11-15 0,0 0-9 0,0 0-6 15,0 0-13-15,0 0-6 0,0 0 1 0,0 0-11 16,0 0-4-16,0 0-7 0,0 0 3 0,-19 28-3 16,9-16-1-16,-1 10 1 0,-1 1-1 0,1 4-4 15,-16 15-7-15,6 4 10 0,2-3-9 0,2 1 3 16,-6 4 10-16,0-4-1 0,2 1 2 0,3-1 6 15,-1-2 7-15,-2 0 0 0,8-8-10 0,-2 6-7 16,-3-2 12-16,1-9 2 0,6-4-4 0,-1-2-1 16,6-6 1-16,-1 4-5 0,1-4 0 0,-2-4-7 15,6-1-1-15,-1 1 5 0,-3-2 10 0,6-3 7 16,0 2 5-16,2-3 5 0,-2-7 1 0,9 15-3 16,-3-9 6-16,7 2-3 0,3-3-7 0,-3-1-5 15,2-2-7-15,3 0-6 0,12 0-8 0,3-4-5 16,-12 0-8-16,-2 0-12 0,14-2-15 0,1 3-20 15,-7-5-16-15,2 4-15 0,-14-2-20 0,2 2-21 16,0 0-12-16,-1 0-27 0,-1 0-3 0,-15 2-21 16,13-3-12-16,-5 1-31 0,-2 2-34 15,-6 0-30-15,0 0-28 0,2-12-40 0,-2 12-855 16,-14-13 392-16,3 7 260 0</inkml:trace>
  <inkml:trace contextRef="#ctx0" brushRef="#br0" timeOffset="230.087">21 616 7 0,'-8'-6'236'0,"1"4"-23"0,1-1-17 0,6 3-4 16,-10-8-7-16,6 4 1 0,4 4 4 0,-5-7-8 16,1 3-11-16,4 4-6 0,0 0-11 0,0 0-13 15,0 0-3-15,0 0 7 0,0 0-14 0,0 0 2 16,11-25 7-16,-11 25-8 0,12-6-15 0,-12 6-3 15,25-5-16-15,-2-3-1 0,-2 4-11 0,2-2-6 16,-2 4-16-16,11 1-20 0,1-1-24 0,-3 0-31 16,5 0-38-16,-12 0-40 0,0 2-63 15,4-4-59-15,3 2-36 0,3-2-753 0,-16-1 334 16,14 5 222-16</inkml:trace>
  <inkml:trace contextRef="#ctx0" brushRef="#br0" timeOffset="5061.1338">-2271 62 48 0,'4'-12'202'0,"-4"12"-12"0,0 0-13 0,0 0-2 16,0 0-2-16,0 0-2 0,0 0-3 0,0 0 5 0,0 0 0 16,0 0-8-16,-14 38-10 0,9-17-6 15,-1 0-6-15,-2 6-21 0,1-4-6 0,-7 19-4 16,6-6-14-16,7-2-4 0,-7-3-19 0,2-1-1 16,-5 18-4-16,3-10-12 0,0-6-5 0,3-3-2 15,1-1-5-15,0 1-13 0,-2-4 4 0,-1-2-22 16,7-1-28-16,-2-6-34 0,0-1-35 0,2-6-28 15,0-9-22-15,2 16-25 0,-2-16-16 0,9 4-35 16,-3-6-590-16,-6 2 266 0,15-14 176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2:39.0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16 69 0,'0'0'193'0,"0"0"-9"0,0 0-10 16,16 2-6-16,-16-2-7 0,11-2 0 0,-11 2-6 16,12-2-9-16,-12 2-8 0,11 0-16 0,-3-2-6 15,-8 2-15-15,15 0-4 0,-5 0-8 0,1-4-11 16,1 2-9-16,1-2-5 0,3 2-8 16,-3 2-8-16,0 2-17 0,1-2-34 0,1 0-30 15,0 2-36-15,-1-2-49 0,1 2-23 0,0 2-29 16,3-2-460-16,-7 0 210 0,4 2 140 0</inkml:trace>
  <inkml:trace contextRef="#ctx0" brushRef="#br0" timeOffset="291.7073">747-173 43 0,'0'0'107'16,"14"0"-1"-16,-14 0 14 0,0 0 0 0,7 10-7 15,-7-10 0-15,2 11 1 0,-2-11-2 16,4 15-4-16,-2 1 2 0,0-1-10 0,-2 6-8 0,4 5-6 16,-2 7 1-16,-2-3-16 0,2 5-7 15,-2-1-6-15,1 0-1 0,-2 0-13 0,2 1-4 16,-1-1-1-16,0 0-4 0,2-1-3 0,0-3-3 15,-2 1-14-15,2-7-26 0,0-3-28 0,0-4-34 0,2-1-18 16,-2-1-30-16,2-2-21 0,1-1-372 16,-5-12 172-16,8 11 114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3:20.85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35 19 0,'0'-12'31'0,"0"12"-8"0,0 0 7 16,2-7-11-16,-2 7 1 0,0 0-3 0,0 0-2 0,0-10-2 15,0 10 3-15,0 0-8 0,0 0-3 0,4-6 0 16,-4 6-8-16,0 0 4 0,0 0-13 0,0 0-6 16,0 0-45-16,0 0 21 0,0 0 14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3:24.9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 1482 76 0,'0'0'83'0,"0"0"-18"0,0 0-9 15,0 0 19-15,0 0 0 0,0 0 3 0,0 0-10 0,-9 11-11 16,9-11-11-16,0 0 0 0,0 0 3 0,0 0-11 15,0 0 12-15,0 0 4 0,0 0-11 16,0 0 4-16,0 0-3 0,0 0 1 0,0 0-4 16,0 0-12-16,0 0 16 0,0 0-19 0,0 0 4 15,0 0-8-15,0 0 18 0,0 0-17 0,0 0 19 16,0 0-6-16,0 0-9 0,13 15 12 0,-13-15-1 0,0 0 1 16,0 0-4-16,17-2 4 0,-17 2-4 0,0 0 1 15,16 2 6-15,-16-2 2 0,15 0-2 16,-15 0 4-16,15 0-5 0,-15 0-4 0,14 0 4 15,-14 0-7-15,23 0 4 0,-10-2-7 0,-5 4-4 16,-8-2 3-16,27 2-6 0,-14-4-1 0,-13 2 2 0,21 0 0 16,-11-2 3-16,5 2 5 0,0 0 0 15,-1 0-2-15,-14 0-4 0,28 0 0 0,-10 0-3 16,-7-2 0-16,-11 2-3 0,25 0-4 0,-13-1 0 16,-3 2 3-16,-9-1 0 0,25-3 3 0,-10 1 6 15,-5 0 0-15,-10 2-4 0,21-2-1 0,-21 2-1 16,15-2-2-16,-15 2-6 0,23 0 3 0,-5-6-1 0,-9 6-1 15,1-4 1-15,-10 4-1 0,23-3 1 16,-10 1 2-16,-3 0-4 0,7 0 0 0,0 2 5 16,-7-4-3-16,1 2 0 0,-11 2-4 0,23-5 1 15,-9 1 1-15,-3 2-4 0,-11 2-4 0,13-6 4 16,-5 2-1-16,-8 4 2 0,12-5 2 0,-12 5-8 0,13-6 3 16,-2 0-3-16,-1 0 7 0,0 3 1 15,-10 3 0-15,19-10-4 0,-12 6 0 0,5-1 2 16,-1-1-3-16,-1 0 0 0,-10 6 1 0,15-9-5 15,-7 3 1-15,1 0-3 0,1 0 1 0,-4-1 9 0,-6 7-3 16,17-12-2-16,-9 5-2 0,1-1 3 0,-3-1-6 16,0 3 1-16,3 0 1 0,-1-3-1 0,0 1-10 15,-1-3 8-15,-1 1 7 0,0 1-6 16,0-1-1-16,5 2 6 0,-1-1-5 0,-3-1 0 16,-3-1-2-16,4 1-5 0,-1 1 7 0,-3-1 2 15,4-1-8-15,-2 0 9 0,3-1-2 0,-1 3-7 16,-2-1 10-16,-1-1-2 0,-1 3-9 0,-4 8 5 0,6-17 4 15,2 9-9-15,-6-3 2 0,-2 11 1 0,7-14 3 16,-5 7-1-16,-2 7 0 0,6-15 3 16,-6 15-3-16,2-12 2 0,5 3-10 0,-7 9 5 0,2-21 4 15,2 13 0-15,-4 8-3 0,6-11-4 16,-6 11 6-16,6-14 3 0,-3 7-5 0,-3 7-4 0,8-12 8 16,-8 12-4-16,4-13 4 0,0 5-7 0,-4 8 5 15,6-9 1-15,-6 9 4 0,9-15-9 0,-5 7 5 16,-4 8-4-16,6-11 4 0,-6 11-2 0,5-10 3 15,-5 10-6-15,6-10 6 0,-6 10-4 0,8-9-4 16,-8 9 10-16,6-11-6 0,-6 11-5 0,5-12 9 16,1 1-1-16,0 3-2 0,-6 8-1 15,9-13 4-15,-3 3 0 0,-6 10-6 0,8-11-2 16,-2 5 4-16,-6 6 4 0,7-11 0 0,-1 1-5 0,-2 2-1 16,-4 8 6-16,7-13 0 0,1 4-3 0,-2 3 7 15,1-6-6-15,-7 12-1 0,10-7 0 0,-6-1 0 16,-4 8-3-16,8-7 0 0,-8 7 1 15,5-14 2-15,-1 3 1 0,2 1-2 0,0 3-2 0,-6 7 3 16,9-12 4-16,-9 12-5 0,6-7 3 0,-6 7 3 16,8-17-5-16,-3 13 5 0,1-4-6 15,-2-1 4-15,0-5-4 0,0 3 0 0,-4 11-8 16,7-8 13-16,-7 8-3 0,8-15 4 0,-4 7-6 0,-4 8 1 16,7-9-1-16,-7 9 3 0,6-12 0 15,2 1 0-15,-2 3-7 0,-1-1 5 0,-5 9 1 16,10-12-1-16,-6 5 2 0,-4 7-9 0,7-12 4 0,-7 12 5 15,4-9-1-15,-4 9-1 0,6-8 4 0,-6 8-5 16,6-7 2-16,-6 7 0 0,7-10 2 0,-7 10-6 16,10-11 4-16,-10 11-10 0,8-10 13 0,-1 1-2 15,-3 1 3-15,2 0-9 0,-6 8 0 0,6-9 2 16,-6 9 3-16,7-12-1 0,-1 3 1 0,0 3-5 16,1-1 4-16,-1-1-2 0,2 0-7 0,-8 8 9 15,11-11 1-15,-7 5 1 0,-4 6 1 16,8-7-2-16,-8 7 3 0,11-8-4 0,-11 8-1 0,8-8 0 15,-8 8 3-15,9-5-1 0,-9 5 2 16,16-14-3-16,-9 10-3 0,-1-3 2 0,-6 7 1 0,12-8-2 16,1 2-2-16,-7 3 6 0,1-5 2 15,-7 8-5-15,12-9 2 0,-4 7-3 0,-8 2 5 0,11-10-3 16,1 4-3-16,-12 6 5 0,9-9-7 0,-1 5 7 16,-8 4 1-16,9-6 0 0,-9 6-4 0,10-5 5 15,-10 5-10-15,15-12 7 0,-11 8 0 0,-4 4-2 16,13-7 1-16,-13 7-1 0,12-6 0 0,-4 2-3 15,-8 4 1-15,11-4 3 0,-11 4 4 0,14-5-4 16,-14 5-1-16,17-8 2 0,-10 4 5 0,5 0-9 16,-12 4-3-16,15-9 6 0,-9 5 0 0,5-2-1 15,-11 6 2-15,16-2 3 0,-5-3-4 0,-11 5 0 16,16-6 4-16,-16 6-5 0,11-6 0 0,-11 6-2 16,10-3 4-16,-10 3-1 0,11-4-4 0,-11 4 9 15,14-4-5-15,-14 4-1 0,21-4 4 0,-21 4 0 16,9-2-3-16,-9 2 0 0,17-6 1 0,-3 1 1 15,-7 1-3-15,-7 4 1 0,16-2 0 0,-16 2-1 16,13-2 4-16,-13 2-6 0,19-6 4 0,-11 5-2 16,-8 1-3-16,23-4 5 0,-10 2-1 15,-1 0-2-15,-12 2-1 0,15-2 6 0,-15 2-2 16,15 0-2-16,-15 0 0 0,14-2-1 0,1 0 2 0,-15 2 2 16,17 0-3-16,-17 0 4 0,18 0 1 0,-18 0 0 15,17 0-4-15,-8-2 8 0,-9 2-7 16,0 0 1-16,29 2-3 0,-21-4 2 0,-8 2-6 0,13-2 9 15,-13 2-3-15,19-2-2 0,-5 2 6 0,-1 0 1 16,-13 0-7-16,16-3-1 0,-16 3-1 0,11 0-5 16,-11 0-7-16,0 0-19 0,0 0-39 15,15 0-39-15,-15 0-40 0,0 0-19 0,12 2-60 0,-12-2-627 16,0 0 286-16,0 0 190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22.13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107 93 11 0,'-8'12'88'0,"8"-12"-20"0,0 0 1 16,-2 14 0-16,2-14 4 0,0 0 3 0,0 0-11 0,0 0 6 16,0 0-12-16,0 0-9 0,0 0-6 0,0 0-3 15,0 0-4-15,0 0-4 0,0 0-6 0,0 0-5 16,0 0 5-16,0 0-14 0,37-34 11 0,-30 27 0 16,3 0-5-16,-10 7-12 0,22-15 7 0,2 3 2 15,-7 5-8-15,-2 2 11 0,0-3-9 0,2 1 0 16,-3 2 1-16,3 0 3 0,0-2-6 15,-2 7 12-15,-15 0-18 0,42 12 12 0,-20-9-26 16,-8-1 41-16,3 1-20 0,-2-1-6 0,0 0 8 16,-3 6 1-16,0 1 10 0,5 13 0 15,-2-5-10-15,-3-2 9 0,0 0 2 0,-2-1-2 0,2 1-5 16,-7-3 2-16,0 2 10 0,0 6 2 0,-5-1-2 16,-2 3-4-16,-3-2-5 0,-3 9 5 0,-9 2-1 15,0-4-10-15,-5-7 5 0,-10 23 0 0,1-14-2 16,-11 1-6-16,5-9-1 0,11-6 6 15,1 0 3-15,-2-3-4 0,0 0-6 0,1-2-1 16,1-1 2-16,-4 4-3 0,4-6-4 0,3-2 11 0,5 0-12 16,0-3 10-16,17-2-10 0,-24 2 3 0,7 3 11 15,2-5-2-15,15 0-7 0,0 0-9 0,-20 0-5 16,20 0-1-16,0 0 7 0,0 0-13 0,0 0-18 16,-12-14-1-16,12 14 0 0,0 0-36 0,12-17-19 15,-2 7-24-15,2 5-21 0,3-5-277 16,-5 3 137-16,7 2 92 0</inkml:trace>
  <inkml:trace contextRef="#ctx0" brushRef="#br0" timeOffset="485.2671">803 309 19 0,'15'-5'91'16,"-15"5"3"-16,14-7-15 0,-14 7-9 0,12-5-16 0,-12 5-7 15,0 0 15-15,0 0-3 0,22-3-3 0,-22 3-1 16,13-4-27-16,-13 4 16 0,0 0-12 0,0 0 5 16,17 0 3-16,-17 0-22 0,0 0 17 0,14-8-8 15,-14 8 0-15,0 0-21 0,0 0 13 16,18-10-7-16,-18 10 1 0,9-7-6 0,-9 7-5 15,15-10 22-15,-15 10-5 0,12-7-12 0,-12 7 4 0,8-10-10 16,-8 10 6-16,0 0-1 0,0 0 0 16,4-12-28-16,-4 12 37 0,0 0-5 0,0 0-1 15,0 0-3-15,0 0-15 0,0 0 12 0,-48 12 8 16,21 3-23-16,5-10 16 0,-5 12 7 0,0 0 0 16,-2-2-7-16,9 2 8 0,3-5 0 0,-7 0-15 15,6 7 11-15,-6 1-4 0,7-6 2 0,2 1 2 16,5-1 9-16,-2-1 18 0,2 1-16 0,3 1 12 15,2 2-4-15,-2-3 7 0,0 1-10 0,9-3 8 16,1 3 3-16,-3-1 8 0,2-4-13 0,15 14 10 16,-7-4-10-16,0-6 2 0,2-2-4 0,2-2 2 15,1 2-3-15,2-2-8 0,10 5 0 0,-2-1-6 16,-3-6 12-16,9 1-12 0,-4-4 3 0,-2-2-8 16,9 1-28-16,0-1-33 0,3-1-45 0,-6-4-456 15,-1-1 186-15,4-4 122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3:29.2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134 118 27 0,'-6'-4'31'15,"-2"2"24"-15,8 2-4 0,0 0 0 16,-17-4-6-16,17 4 4 0,-13-4 4 0,13 4-11 16,-12-3 12-16,12 3-5 0,0 0 12 0,-17 0-17 15,17 0 5-15,0 0 4 0,-19-2-9 0,19 2 8 0,0 0-1 16,-15 0-6-16,15 0 13 0,0 0 5 0,0 0-3 15,-16-2 9-15,16 2-6 0,0 0 7 16,0 0-13-16,0 0-5 0,-11 2-6 0,11-2-10 16,0 0 1-16,0 0-1 0,0 0-2 0,0 0-7 15,0 0-1-15,0 0-5 0,0 0-3 0,0 0 2 16,0 0 1-16,0 0 2 0,0 0-14 0,48-2 3 16,-48 2 1-16,21 2 4 0,-6 0-8 0,0 0-1 15,1-4-2-15,1 2 0 0,4 2 2 0,-2-1 2 16,-4-2-1-16,5 1 5 0,1-2-6 0,7 2-8 15,-7 0 7-15,0-2 6 0,-3 2 0 0,-3-2-3 16,2 0-3-16,0 0 5 0,3 0-6 0,-9 0 3 16,6 0-4-16,-3 2 8 0,-3-2-8 0,-11 2 1 15,17-3 1-15,-1 1 1 0,-16 2 5 0,13-2 0 16,-13 2 12-16,14-4 8 0,-14 4 8 0,0 0 4 16,11-2-5-16,-11 2-6 0,0 0-3 0,0 0-3 15,0 0-1-15,0 0-5 0,0 0-3 0,0 0-3 16,0 0 4-16,0 0-5 0,0 0-5 0,-38 8 4 15,24-6-3-15,1 3-1 0,3-1 0 0,-1-2-4 16,11-2 0-16,-21 4 1 0,7 0 0 16,1-2-3-16,2-1-1 0,-1 3 2 0,12-4-1 15,-17 2 0-15,9 2-2 0,-1-2 5 0,3 2 2 0,6-4 5 16,0 0 1-16,-14 2 1 0,14-2 0 16,-9 0-3-16,9 0 0 0,0 0-4 0,0 0 2 15,-12-2-11-15,12 2 8 0,0 0 0 0,0 0 1 16,0 0-4-16,0 0-2 0,0 0 2 0,0 0 2 15,0 0-3-15,31-16 1 0,-23 13-6 0,7-1 5 16,-4 0-3-16,1-2 6 0,-1 2-5 0,5-1 0 0,-1 1-2 16,-2 0 3-16,-5 0-1 0,-8 4 1 0,23-3-1 15,-13-1 0-15,-1 2 1 0,-9 2-6 16,17-4 4-16,-17 4-2 0,16-4 5 0,-16 4-2 16,9-2-1-16,-9 2 4 0,10-4-3 0,-10 4 6 15,0 0 2-15,0 0 3 0,17 0 3 0,-17 0-2 16,0 0-10-16,0 0 9 0,0 0 0 0,0 0 2 15,0 0-10-15,0 0 5 0,0 0 3 0,0 0-2 16,0 0-4-16,0 0-1 0,0 0 1 0,-55-5-3 16,39 7 3-16,-1-4-7 0,-2 4 6 0,-8-2-1 15,4-2-2-15,0 2-1 0,4 2 2 0,0-4-2 16,0 2-4-16,0 0 5 0,-1-2-4 0,3 2 3 16,0 2 2-16,2-4-9 0,3 2 7 0,-3-2 2 15,3 2-3-15,3-2-1 0,-1 2 0 0,10 0 5 16,-11-2-1-16,11 2-1 0,-14 0 4 0,14 0-3 15,-7 0 2-15,7 0-5 0,0 0-2 0,0 0 6 16,0 0-3-16,0 0-2 0,0 0 5 0,0 0-1 16,0 0-3-16,0 0 3 0,0 0-1 0,0 0 0 15,28-4 1-15,-28 4-4 0,20-2 3 0,-20 2-3 16,24-1 2-16,-6 1-2 0,-5 0-15 0,-3-2-37 16,9 0-48-16,-4-2-34 0,-1 2-65 0,3-2-638 15,-4 0 279-15,2-1 186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3:29.9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1403 383 58 0,'-9'7'68'16,"9"-7"-1"-16,0 0 6 0,0 0-8 0,0 0 6 15,-6 8 0-15,6-8 4 0,0 0-8 0,0 0-9 16,0 0-5-16,0 0 7 0,0 0-18 0,0 0-2 16,0 0 12-16,0 0-9 0,0 0 2 0,0 0 2 0,0 0 6 15,11 17-7-15,-11-17 7 0,0 0-17 16,16 4 0-16,-16-4 2 0,17-2 2 0,-17 2-7 15,13-2-6-15,-13 2-1 0,19-2 2 0,-19 2-8 16,23 0-3-16,-11-2-2 0,-12 2-2 0,17-2 0 16,-17 2-3-16,17 0-1 0,-17 0-21 0,14 2-30 15,-7-2-38-15,1 2-38 0,0 0-322 0,-8-2 148 16,0 0 96-16</inkml:trace>
  <inkml:trace contextRef="#ctx0" brushRef="#br0" timeOffset="514.5237">1847 322 49 0,'0'0'119'0,"0"0"-12"0,0 0-4 0,0 0-13 0,0 0-20 15,0 0-3-15,0 0-1 0,0 0-7 0,0 0-7 16,-17 22-1-16,17-22-8 0,0 0 6 0,-6 12 0 16,6-12-10-16,0 11 11 0,0-11 1 0,-1 12-5 15,1-12-3-15,0 0 2 0,1 21-12 0,-1-21 5 16,-1 13 2-16,1-13 3 0,0 15-2 0,7-3 1 0,-5-3-6 15,4 3 5-15,-2-1 0 0,1 0-2 16,-1-1-5-16,2 1-2 0,0-5 4 0,-6-6 2 16,11 12-7-16,-7-9 2 0,9 3 5 0,-3-2-3 15,-10-4-2-15,21 4-5 0,-9-8-1 0,-12 4-4 16,15-4 4-16,-15 4-4 0,13-6-8 0,1-1 3 16,-3-1-1-16,-5 1 0 0,2-3-2 0,-1 0-3 15,-3 1 0-15,-2-4 0 0,-2-1-3 0,2 3 1 16,0 1 1-16,-4 1-8 0,2 1-1 0,0-1 3 15,-4-3-3-15,-2 3 3 0,4 1-2 0,1 0-2 16,-3 3-1-16,4 5-2 0,-10-10-4 0,2 10 8 16,8 0-2-16,-13-2 1 0,5 2-2 0,8 0-1 0,-19 6 1 15,12-2 1-15,-1-4-3 0,8 0 1 16,-15 7 1-16,9-1-7 0,6-6-12 0,-10 12-19 16,1-5-23-16,5 1-21 0,4-8-26 0,-6 13-41 15,2-9-439-15,4-4 197 0,0 0 130 0</inkml:trace>
  <inkml:trace contextRef="#ctx0" brushRef="#br0" timeOffset="8173.4821">1572 680 66 0,'0'0'60'0,"0"0"18"15,0 0-2-15,-12 3-11 0,12-3 8 0,0 0-8 0,0 0-10 16,0 0 1-16,0 0 7 0,0 0-18 16,-15 0-5-16,15 0 3 0,0 0 2 0,0 0-14 15,0 0-6-15,0 0 2 0,0 0 12 0,-10 6-10 16,10-6 2-16,0 0-3 0,0 0-16 0,0 0-2 15,-5 8 15-15,5-8-13 0,0 0-1 0,0 0-5 16,0 0 11-16,0 0-13 0,0 0 5 0,0 0 11 16,0 0-16-16,0 0 6 0,0 0-2 0,0 0-2 15,0 0 2-15,0 0-4 0,0 0-15 0,0 0 14 16,0 0 13-16,0 0-10 0,-14 2 3 0,14-2-15 16,0 0 7-16,0 0 8 0,0 0-23 0,0 0 8 15,0 0-1-15,0 0-9 0,0 0-10 0,0 0-4 16,0 0-11-16,0 0-12 0,0 0-18 0,0 0-14 15,0 0-211-15,0 0 100 0,0 0 64 16</inkml:trace>
  <inkml:trace contextRef="#ctx0" brushRef="#br0" timeOffset="9262.5323">1440 718 74 0,'-10'11'101'0,"10"-11"-11"0,0 0 2 16,0 0-3-16,0 0-20 0,-8 4 16 16,8-4-24-16,0 0 0 0,0 0-3 0,0 0 3 15,0 0-7-15,0 0-6 0,0 0-1 0,0 0-7 0,0 0-1 16,0 0 14-16,0 0-2 0,0 0 0 0,0 0 4 15,0 0-14-15,27-23-12 0,-27 23 6 16,14-11-2-16,-9 5 5 0,9-4-6 0,-7 1 5 16,5-1 4-16,-3 1-10 0,-1-1 3 0,0 3-10 15,1-3 5-15,-1 3 0 0,2-3-2 0,-1 2-7 16,1-1-1-16,-3-2-4 0,3 3 0 0,-4-2 10 0,1 1-10 16,-3-1 1-16,8 1-3 0,-7 3 5 0,3-5-7 15,-8 11-1-15,12-14 2 0,-5 5-3 16,1-1 2-16,-2 1 1 0,1 1-7 0,1-1-2 15,-8 9 1-15,10-12 4 0,-5 6-5 0,-5 6-3 16,6-11 8-16,-4 7-7 0,-2 4 2 0,0 0 5 16,8-11 0-16,-8 11-2 0,3-8-2 0,-3 8-1 15,4-6 0-15,-4 6 15 0,4-7-5 0,-4 7 6 16,4-8 1-16,-4 8-1 0,4-7 1 0,-4 7-1 16,4-6 1-16,-4 6-5 0,0 0 4 0,3-6-2 15,-3 6-5-15,0 0 2 0,4-4-4 0,-4 4 1 16,0 0 1-16,0 0-3 0,4-5-2 0,-4 5 0 15,0 0-1-15,0 0-4 0,4-8 6 0,-4 8-2 16,0 0-4-16,0 0 1 0,0 0 0 0,0 0 1 16,0 0-1-16,0 0-2 0,2-8 1 0,-2 8 0 15,0 0-4-15,0 0 7 0,0 0-9 0,6-3 4 16,-6 3 4-16,0 0 1 0,0 0-6 0,0 0 2 16,0 0 4-16,1-8-1 0,-1 8-1 0,0 0-4 15,0 0 3-15,0 0-1 0,0 0-2 0,6-6 2 16,-6 6-2-16,0 0 1 0,0 0 0 0,4-4 1 15,-4 4 0-15,0 0-1 0,0 0 2 16,0 0-1-16,0 0-1 0,0 0-1 0,4-5 3 16,-4 5-1-16,0 0-3 0,0 0 2 0,0 0 1 0,6-4 0 15,-6 4-4-15,0 0 1 0,0 0 6 0,0 0-1 16,0 0-3-16,0 0 1 0,0 0 3 0,0 0 7 16,0 0-7-16,0 0 1 0,0 0 2 15,0 0-5-15,0 0 2 0,0 0 2 0,0 0-3 0,0 0 0 16,0 0 0-16,0 0 2 0,0 0-1 15,0 0 0-15,0 0 0 0,0 0 0 0,0 0 2 16,0 0 4-16,0 0-3 0,0 19 1 0,0-9 2 16,0-10 0-16,2 13-6 0,-2-13 7 0,-2 25 1 15,0-10 2-15,2 6-2 0,2-2-1 0,-4 8 2 16,-4-3-3-16,2 3 4 0,2 2-3 0,2-1 0 16,-2-1 2-16,0-2-3 0,-3-1-1 0,5 1-7 15,-2-4 3-15,2 0 3 0,-2-2 0 0,-2 8-3 16,0-3 0-16,6-6 1 0,0-1 0 0,-4 0-4 15,2 0-2-15,-2 0 5 0,0-3-3 0,2-1 4 16,0 0-1-16,0 1-1 0,2-7-2 16,-4 5 1-16,2-5 0 0,0 3 0 0,0-10-2 0,2 15 2 15,-2-7-2-15,0-8-1 0,-2 9 1 0,2-1-2 16,0-8-23-16,0 0-29 0,-4 17-27 0,4-17-20 16,0 0-19-16,-2 17-25 0,4-13-46 0,-2-4-489 15,0 0 227-15,0 0 150 0</inkml:trace>
  <inkml:trace contextRef="#ctx0" brushRef="#br0" timeOffset="11267.5363">1503 699 9 0,'-16'4'84'0,"16"-4"-7"0,0 0 11 0,-5 7-21 16,5-7 10-16,0 0 5 0,-10 6-19 0,10-6 8 15,0 0 12-15,0 0-4 0,-9 6-11 0,9-6 6 16,0 0 1-16,-8 7 3 0,8-7-2 16,0 0 4-16,0 0-5 0,0 0-8 0,0 0 0 0,0 0-1 15,0 0-1-15,0 0-1 0,0 0-2 16,0 0-8-16,0 0 2 0,0 0 1 0,0 0-7 15,0 0 1-15,0 0-5 0,0 0-3 0,0 0 4 16,0 0-5-16,0 0-3 0,25-28-6 0,-16 22 1 16,-3-6 0-16,2 1-6 0,-2 0-5 15,1 1 2-15,9-9-1 0,-1 0-3 0,0 2-5 0,2-2 0 16,-5 0-2-16,3-2-6 0,-1 4 4 0,-1 1-1 16,0-3-1-16,1 4-3 0,1-4 0 0,-1 2 0 15,-7 6 5-15,3-1-7 0,-1 3 1 0,-1 1-4 16,-2-2 5-16,3 5-3 0,-1-3-1 0,-6 0 5 15,2 3 9-15,1 1 3 0,-5 4 1 0,6-6-1 16,-6 6 2-16,6-7-3 0,-6 7 6 16,0 0-3-16,6-6 4 0,-6 6 0 0,0 0-3 15,2-6 1-15,-2 6 6 0,0 0-8 0,0 0-5 16,0 0 0-16,0 0-2 0,0 0-2 0,0 0-5 16,0 0 5-16,0 0-4 0,-14 19 2 0,7-9 1 15,1-1-3-15,-2 1-2 0,0 3 1 0,1-1-2 0,-7 7 3 16,7-6-2-16,-10 6-6 0,3-2 3 15,-1-2-2-15,-1 4-2 0,7-5 1 0,-6 1 6 16,5 0-5-16,0-1 4 0,3-3-2 0,-5 6-1 16,1-7 1-16,1-1-3 0,4-1-3 0,6-8 9 15,-9 11-7-15,9-11 4 0,-8 8-4 0,8-8 5 16,-5 7-2-16,5-7-4 0,0 0-1 0,-8 10 5 16,8-10 1-16,0 0 2 0,-8 8-4 0,8-8 2 15,0 0 2-15,0 0-4 0,0 0 3 0,0 0-4 16,0 0-1-16,0 0 0 0,0 0 4 0,29-27-2 15,-20 16 1-15,1 1 2 0,5-7-2 0,-3-2-7 16,3 2 10-16,0-6-10 0,10-11 8 0,-7 11-9 16,-3 4 3-16,-4 5 6 0,-3 1-5 0,2 2 0 15,1 1 4-15,1 2-1 0,-7-1-2 0,3-1 4 16,-4 3-1-16,-2-1 5 0,2 2-11 0,-1 1 5 16,-3 5 6-16,6-8 1 0,-6 8-2 0,6-8 5 15,-6 8-2-15,0 0-7 0,0 0 0 0,0 0 1 16,0 0-4-16,0 0 3 0,0 0 1 0,0 0-1 15,-27 12-5-15,16-3 4 0,-10 3-1 16,5-3 0-16,-1 7 1 0,0 1-5 0,0-2 6 16,-1 0-7-16,1-3 7 0,0 5-7 0,3-6 0 15,5 1 10-15,-3-3-6 0,3 1-4 0,-3-3 2 16,3 3 0-16,-3-3 4 0,3 3 2 0,-1-2-9 16,2-1 4-16,-1 1 5 0,-1-2-7 0,10-6 1 15,-9 11 0-15,9-11 1 0,-10 8 0 0,10-8 5 16,-6 5-2-16,6-5-3 0,-9 6 5 0,9-6-1 15,0 0-4-15,0 0-1 0,0 0 2 16,0 0 0-16,0 0 4 0,0 0-4 0,0 0 3 16,0 0-6-16,0 0 10 0,0 0-6 0,27-30-4 0,-20 20-2 15,7-7 12-15,-3 5-6 0,3-7 2 0,5 2-4 16,-4-2 3-16,0-2 0 0,-1 2-6 16,1 2-2-16,-1-2 8 0,3 2 2 0,-10 2-2 15,7 5 0-15,-7-1-7 0,3-1 3 0,-2 8 5 16,-1-3-2-16,-3-1-11 0,0 4 10 0,0-1 10 15,2 1-1-15,-6 4-5 0,0 0 3 0,3-12-3 16,-3 12-4-16,0 0 6 0,0 0-4 0,0 0-4 16,0 0 5-16,0 0-1 0,-23 23-5 0,12-13 6 15,1-1-6-15,-5 8 0 0,5-3 6 0,-5 1 1 16,0 0 0-16,-2 2-1 0,-1-1 1 0,1 1-1 16,0 0-7-16,2 2 5 0,1-4-1 0,-3 2 0 15,2-3 3-15,-1 3-5 0,7-4 5 0,-1-3-4 0,-5 9-3 16,0-14 4-16,9 1-5 0,0-2-1 15,6-4 5-15,-8 11-3 0,8-11 4 0,-7 10-4 16,7-10 2-16,0 0-3 0,-4 8 2 0,4-8 5 0,0 0-4 16,0 0 3-16,0 0-2 0,0 0 2 15,0 0 1-15,0 0-2 0,0 0 1 0,36-19-10 0,-26 11 7 16,1-2 3-16,7-5 2 0,1-4 2 0,-6 0-9 16,6 0 8-16,0 4-5 0,1-4 4 15,-3 3-2-15,0 3-2 0,2-2 1 0,-3 0-15 16,-3 5 16-16,4-5 2 0,-5 5-5 0,-3 3 2 15,-7-3 2-15,2 6-1 0,2-1 5 0,-2-1-2 16,-1 2 5-16,-3 4 2 0,6-6-4 0,-6 6-7 0,0 0 4 16,0 0-2-16,0 0-3 0,0 0-4 15,0 0 6-15,0 0 1 0,0 0-2 0,0 0 1 16,-23 27-4-16,12-19 4 0,1 3 1 0,2-1 2 16,-1-1-10-16,-10 5 10 0,9-1 1 0,2 0-8 15,1-1 0-15,-3-1 0 0,6-1 3 0,-5-1-4 0,1-1-1 16,2-1-1-16,6-7 6 0,-9 12-1 15,3-6-4-15,6-6 6 0,-8 9-3 0,8-9-6 16,-7 8 8-16,7-8 5 0,0 0-5 0,-6 11 0 16,6-11-10-16,0 0 18 0,-2 10-3 0,2-10-7 15,0 0 4-15,0 0-3 0,0 0 11 0,0 0-4 16,0 0-3-16,0 0-1 0,0 0-5 0,33-25 6 16,-22 15 1-16,6-3-8 0,-1 2 3 0,1-7 6 15,2 3-11-15,0 2 8 0,-2-6 4 0,-1 2-3 16,1 3-4-16,-4-1-3 0,1 4 7 0,-3-1-2 15,1 3 0-15,-3 1 3 0,-1 0-3 0,2 3-1 16,-5-1 2-16,3 0-1 0,-4 1-2 16,0 1 9-16,1 0-5 0,-5 4-2 0,6-6-1 0,-6 6 0 15,8-4 6-15,-8 4 1 0,6-5 2 0,-6 5 2 16,3-4-4-16,-3 4 0 0,0 0 7 16,8-4-9-16,-8 4-2 0,0 0-1 0,0 0 5 0,0 0-6 15,6 12-1-15,-6-12 3 0,0 0 2 0,-2 22-7 16,4-6 0-16,-4-1 1 0,0 2 0 0,0 0 6 15,-4 14-6-15,4-7-2 0,0 5 3 0,-3 0 1 16,5-5 1-16,-4 1 3 0,2 0-5 16,-4-8 0-16,4 8 3 0,2-6-2 0,-5-2 0 15,3-2-5-15,2 0 8 0,-2-1-2 0,2 1 0 0,-4-2 0 16,4 1 2-16,-2-3-1 0,2-11 4 0,-4 19-7 16,2-11 1-16,2-8-7 0,0 13 10 15,0-13-2-15,0 0-3 0,0 15 10 0,0-15-9 16,-4 10 1-16,4-10 1 0,-3 9-8 0,3-9 7 15,0 0 2-15,0 0-5 0,0 0-20 0,2 18 2 16,-2-18-17-16,0 0-7 0,-4 9-11 0,4-9-12 0,0 0-15 16,0 0-6-16,-2 13-16 0,2-13-2 15,0 0-6-15,-2 12 3 0,2-12 8 0,-6 7-2 16,6-7-2-16,0 0 6 0,-9 12 1 0,9-12 9 16,-6 9-11-16,6-9-9 0,-10 6-7 0,3-2-1 15,3 0-23-15,-2-2-329 0,6-2 157 0,-19 9 104 0</inkml:trace>
  <inkml:trace contextRef="#ctx0" brushRef="#br0" timeOffset="12256.4287">1595 1032 130 0,'0'0'130'0,"-10"4"-11"15,10-4 1-15,0 0-13 0,-15 2 0 0,15-2-15 16,-10 4-2-16,10-4-4 0,0 0-13 0,-9 3-1 16,9-3-4-16,0 0 0 0,0 0-3 0,0 0 12 15,0 0 4-15,0 0-3 0,0 0-1 0,19 12 3 16,-19-12 0-16,0 0-2 0,23 0-7 0,-16 0-5 15,9 0-4-15,-1 0-7 0,0 2-5 0,5-2-4 16,-3 0-6-16,4 0-6 0,-2 0-3 16,-4-2-1-16,3 2 0 0,-3 2-5 0,4-2-4 15,-6 2-4-15,1-4 1 0,1 2 2 0,-15 0-4 0,19-2-3 16,-19 2-1-16,19 2 0 0,-19-2 0 0,12 0 1 16,-12 0 4-16,0 0 8 0,13-2 5 15,-13 2 6-15,0 0-6 0,0 0-3 0,0 0 0 16,0 0-2-16,0 0-3 0,0 0-6 0,0 0 3 15,0 0-2-15,0 0-3 0,0 0-3 0,0 0 0 16,0 0-3-16,-44-4-3 0,29 8 1 0,0 0-1 16,-6-2 3-16,5-1-1 0,-1 1-3 0,2 0 1 15,-3 0-1-15,3-2-1 0,-2 2-2 0,5 0 0 16,12-2-2-16,-21 2 2 0,21-2 2 0,-15-2 0 16,15 2 1-16,-13 2-3 0,13-2 3 0,0 0 0 15,-14 2 0-15,14-2-1 0,0 0 3 0,0 0 0 0,-6-2-3 16,6 2 0-16,0 0-1 0,0 0 2 0,25-4 1 15,-25 4-1-15,31-4 4 0,-19 4-3 16,5-2 1-16,6-3 1 0,5 3 2 0,-3-6 1 16,-4 4-6-16,0 4 3 0,6-3 1 0,-6 3-4 15,-3 0 0-15,1 0 4 0,8-4-5 0,-10-2 3 16,-4 4-5-16,-5 0 4 0,-8 2 0 0,19-4 7 0,-19 4 6 16,11 0 2-16,-11 0 11 0,12-2-2 15,-12 2-6-15,0 0-3 0,0 0 4 0,0 0-13 16,0 0 9-16,0 0-11 0,0 0 4 0,0 0-3 15,0 0 0-15,0 0-10 0,0 0-6 0,-31 12-2 16,26-10-12-16,5-2-6 0,-18 2-11 0,18-2-14 16,-13 4-19-16,13-4-22 0,-13 1-20 15,13-1-24-15,-14 0-15 0,14 0-17 0,-13-1-80 0,13 1-500 16,0 0 250-16,-18-6 166 0</inkml:trace>
  <inkml:trace contextRef="#ctx0" brushRef="#br0" timeOffset="13655.2821">1945 600 46 0,'0'0'82'0,"0"0"-9"16,0 0-7-16,-4-10 10 0,4 10-22 0,0 0 3 15,0 0-3-15,4-13-5 0,-4 13-3 16,0 0-2-16,0 0 8 0,0 0-14 0,0 0 6 15,0 0 8-15,4-19-11 0,-4 19 5 0,0 0 6 0,6-12 7 16,-6 12-12-16,0 0 5 0,0 0 0 16,2-13-2-16,1 9 3 0,-3 4-1 0,6-6 7 15,-6 6-7-15,0-9 3 0,0 9 0 0,4-8 6 16,-4 8-4-16,0 0 5 0,0-9 1 0,0 9-2 16,0 0-6-16,0 0 2 0,0 0-2 0,0 0-1 15,0 0-3-15,0 0 1 0,0 0-5 0,0 0-4 16,0 26 0-16,-4-12-2 0,4 7-2 0,-2 5 0 15,-4 5-4-15,5-8 4 0,-1-2 2 0,2 9 1 16,-6-3-8-16,2-2-2 0,0 1 1 0,2-3-5 16,-1 2-1-16,3-2-6 0,-2-2 8 0,-2-4-5 15,2-4 2-15,-2 1-1 0,0 1 6 0,4-2-5 16,-4 0-13-16,2-3 13 0,2 1 4 16,-1-1 6-16,-3-6 3 0,4-4-4 0,0 9 6 0,0-9 0 15,0 0 4-15,0 0-12 0,0 0-3 0,0 0 1 16,0 0-1-16,0 0-11 0,0 0-3 15,11-36 1-15,-9 8 1 0,4-3-8 0,-2-5-4 16,0 3 1-16,-3 1-12 0,7-17 3 0,-8 5 0 16,0 6-4-16,2 7 4 0,0 3-2 0,-2 5 4 15,0 0-10-15,2 4 4 0,-4 2 4 0,6 0-1 16,-4-1 4-16,0 5-6 0,4 2-6 0,-6 1 4 16,4 1-4-16,-2 9 1 0,-2-12 1 0,2 12-3 15,0 0 0-15,0 0 11 0,0 0-5 0,0 0-5 16,-16 23 3-16,13-10-3 0,-7 6 7 0,2 8-2 15,1 2 0-15,-5 13 2 0,3-12-2 0,3-5 3 16,-4 3 7-16,-3 16-8 0,5-8 4 0,4-1 2 16,-3-9 0-16,1 3-2 0,2-2-1 0,-2-1-1 15,3-7-1-15,-3-2-5 0,4 1 12 0,-2-3 0 16,0 2-6-16,2-4 10 0,-2-3-2 0,4-1 5 16,-3 1-6-16,1-3-5 0,2 1 13 0,0-8 0 15,-2 10-1-15,2-10-6 0,0 0 1 0,0 0-11 16,0 0 16-16,0 0-3 0,0 0-2 0,7-44-3 15,-1 21 3-15,-4-6 0 0,2-3-3 16,6-16 1-16,-9 6-5 0,-1 4 0 0,-3 4 1 16,3 0-4-16,2 1 8 0,-2 1-4 0,1 3-2 0,5 3-1 15,-4 3 5-15,-2 6-3 0,0 2 0 0,2-1 1 16,-2 5 0-16,-2 1-3 0,0 1-2 0,4 1 6 16,-2 8-5-16,0-13 6 0,2 5-9 0,-2 8 4 15,0 0-1-15,-4-11-6 0,4 11 6 16,0 0-1-16,0 0 5 0,0 0-6 0,0 0 2 0,-7 34 5 15,1-19-11-15,4 4 3 0,2 2 8 0,-6 8 3 16,0 1-1-16,3-3-7 0,-3 2-2 0,2 1 3 16,0-3-5-16,0-4 10 0,1-4-2 15,-1 5-4-15,0-3 2 0,4-7 9 0,0 3-9 16,-2-4 2-16,2-1-5 0,-2 1 10 0,2 0-3 16,-2-5 1-16,0 0 2 0,2-8 2 0,0 11 4 0,-2-5 0 15,2-6 1-15,-2 9 0 0,2-9-9 0,0 0 8 16,0 0-5-16,0 0-2 0,0 0 3 0,0 0 4 15,12-32-8-15,-12 13 6 0,6-10-4 16,-3 3-2-16,-3-5 1 0,4 1-7 0,6-18 2 0,-6 10 1 16,-2 7-2-16,-1 9 2 0,3 1 5 15,-2 3 3-15,2 7-5 0,-4 1-6 0,4-3-1 0,-4 2 7 16,0 1-8-16,2 3 8 0,0-1-4 16,0 0 0-16,0 1-2 0,-2 7 0 0,1-8-6 15,-1 8 0-15,0 0 5 0,0 0-1 0,0 0-2 0,0 0 7 16,0 0-1-16,8 31 6 0,-4-14-5 15,-4 2-7-15,0 0-1 0,4 6 1 0,-2 7 15 16,-2-7-7-16,4 1-4 0,-3-5 5 0,1 2 0 16,-2-6-6-16,0 4-1 0,2-2 5 15,2 6 1-15,-2-6 4 0,-4-4-6 0,4 1 3 16,-4-7-2-16,2 1 7 0,0-3-8 0,0-7 8 16,0 14-8-16,0-14 11 0,0 0-8 0,0 0 4 0,0 0 4 15,2 15-7-15,-2-15 3 0,0 0 0 0,0 0-3 16,6-34 0-16,-2 16 1 0,-3-8-3 0,3-1-3 15,-4-5-1-15,4 3-1 0,-4 4-1 0,0 1 3 16,4-1-6-16,2 4 17 0,-6 2-11 16,2 4-3-16,-2-3 3 0,0 5-1 0,0 2 3 0,2 5-2 15,-2-2-8-15,1 1 3 0,-1 7 2 0,0-10-3 16,0 10-1-16,0 0-1 0,0 0-5 0,0 0-4 16,0 0-14-16,0 0-20 0,0 0-30 0,0 0-38 15,0 0-32-15,0 0-21 0,-9 29-60 16,7-23-650-16,-4 7 295 0,2-2 196 0</inkml:trace>
  <inkml:trace contextRef="#ctx0" brushRef="#br0" timeOffset="14516.2904">1576 1070 109 0,'-10'14'133'16,"2"-11"-10"-16,8-3 1 0,-5 8-15 0,5-8-2 15,0 0-21-15,-10 9-10 0,10-9 7 0,0 0-6 16,-6 10-5-16,6-10-10 0,0 0-1 0,0 0-15 15,0 0 0-15,0 0 7 0,0 0 11 0,0 0-3 16,0 0 2-16,4 11 14 0,-4-11 1 0,0 0 2 16,12-3-2-16,-12 3 3 0,7 2-3 0,-7-2-3 15,16 1-1-15,-7-1-2 0,6 2-2 0,3-2-4 16,1 0-2-16,0 2-4 0,12 0-5 0,-3 0-5 16,1-2-7-16,2-2-4 0,-6 4-2 0,3-6-4 15,-3 6-5-15,4-4 2 0,-8 4-8 0,0-2 2 16,-4 2-4-16,16-2 3 0,-4-4-5 0,-12 2-4 15,-4 2 1-15,2-2 1 0,-15 2-2 16,20 2-5-16,-13 0 8 0,-7-2-2 0,16-2 13 0,-16 2-5 16,0 0-6-16,13-3 5 0,-13 3-3 0,0 0-5 15,0 0-3-15,0 0 2 0,0 0 1 0,0 0-7 16,0 0-1-16,-36-20 4 0,18 17-1 0,1-1-6 16,-8 0-3-16,-2-2 3 0,-1 8-5 0,-5-6 6 15,4 3-11-15,-3-3 10 0,1 2 1 16,4 0-4-16,-1 0 3 0,1-4-2 0,4 10-3 15,2-2 0-15,6 2 6 0,1-2 0 0,-5 0-8 16,4-4 7-16,15 2-4 0,-21 2 3 0,21-2-6 16,-14 0-4-16,14 0 10 0,-13-2-2 0,13 2 2 15,0 0-4-15,0 0 3 0,0 0 1 0,0 0 1 16,0 0-7-16,0 0 10 0,0 0-10 0,0 0 6 16,44 5 2-16,-29-3-1 0,4-2 2 0,1 0 2 15,1 2-4-15,7-2-2 0,-3 0 3 0,6-2-4 16,-2 2-1-16,3 2 1 0,1-4 0 0,-5 4 1 15,-3-2-4-15,-2 2 5 0,2-8-1 0,-8 5-1 16,-3 2 4-16,-1 3 3 0,-1-4-3 0,-12 0 3 16,15 2-2-16,-4 0-1 0,-11-2 6 0,0 0 5 15,16 0 4-15,-16 0-9 0,0 0-2 0,0 0-1 16,0 0 0-16,0 0 6 0,0 0-14 16,0 0 6-16,0 0-3 0,0 0-2 0,0 0-3 0,-56-2 0 15,41-2 4-15,-18 2-1 0,5-1-5 0,-5 1 3 16,2-2 4-16,1-2-5 0,1-1 0 0,0 3-1 15,6 2 4-15,2 0-8 0,4 2 10 0,4-4-9 16,1 4 6-16,12 0 2 0,-17-2-4 0,17 2-6 16,-15-2 3-16,15 2-3 0,0 0-1 15,0 0-3-15,0 0-10 0,0 0-22 0,0 0-39 16,21-23-45-16,-10 12-60 0,6-2-66 0,1-1-605 0,16-14 286 16,-5 13 192-16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3:47.0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0 78 0,'0'0'124'16,"0"0"-24"-16,-5 8-2 0,5-8 0 0,0 0-17 16,0 0-7-16,0 0-11 0,0 0 5 15,0 0 6-15,0 0-1 0,0 0-2 0,0 0 6 16,13 15-14-16,-13-15 3 0,0 0-1 0,19 0-4 0,-19 0-12 16,21 4-2-16,-9-6-6 0,5 0-9 0,-4-2 8 15,5 6-7-15,-7 0-2 0,5-2-11 16,1 2-13-16,-6-4 17 0,6 2 4 0,1-2-17 0,-3 4 7 15,-3-4 0-15,-1 2-2 0,-3-2 0 0,1 4 0 16,-9-2-8-16,14-2-1 0,-9 2 10 16,-5 0 20-16,10 4 4 0,-10-4 6 0,0 0 3 15,0 0-4-15,0 0-8 0,0 0 1 0,0 0-7 16,0 0-4-16,0 0-3 0,0 0-2 0,0 0-3 16,0 0-3-16,0 0-2 0,0 0-2 0,0 0 6 15,-38-2-8-15,38 2 0 0,-27 0-1 0,15-2 1 16,12 2-4-16,-19-2 0 0,6 4 0 0,13-2-8 15,-16-4 8-15,16 4-3 0,-13-3 1 0,13 3-2 0,0 0 0 16,-13-2-4-16,13 2 9 0,0 0-4 16,0 0-1-16,0 0 0 0,0 0-2 0,-14 0 1 15,14 0 1-15,0 0 1 0,0 0-4 0,0 0 1 16,0 0 0-16,0 0 4 0,0 0-2 0,0 0-4 0,0 0 2 16,39-6 1-16,-39 6 2 0,17 0-2 15,-17 0 0-15,17 0-2 0,-17 0-1 0,15 2 2 16,-15-2 1-16,12 2 0 0,-12-2-2 0,11 2 3 15,-11-2-3-15,0 0 7 0,0 0 1 0,18-2 7 16,-18 2-1-16,0 0-4 0,0 0 1 0,0 0-2 16,0 0 0-16,0 0 2 0,0 0-1 0,0 0-5 0,0 0 0 15,0 0 3-15,0 0-1 0,0 0-2 16,0 0-1-16,-29 15 3 0,29-15 0 0,0 0-1 16,-17 0 2-16,17 0 1 0,-18 2-1 0,18-2 1 15,0 0-2-15,-15 2-1 0,15-2-1 0,0 0-1 16,-13 2-3-16,13-2 1 0,0 0-1 0,0 0-1 15,0 0 3-15,0 0-5 0,0 0 0 0,0 0-12 16,0 0-22-16,0 0-26 0,0 0-47 0,0 0-31 16,32-12-58-16,-32 12-502 0,33-5 232 0,-18 1 156 15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3:48.4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 0 23 0,'0'0'35'0,"0"0"4"0,-6 3-3 0,6-3 14 16,0 0-10-16,0 0-3 0,0 0-8 0,0 0 4 16,0 0-14-16,0 0 1 0,0 0 5 0,0 0-2 15,0 0-9-15,-5 4 2 0,5-4-3 0,0 0 1 16,0 0-10-16,0 0-12 0,0 10-37 0,0-10-94 16,0 0 45-16,0 0 32 0</inkml:trace>
  <inkml:trace contextRef="#ctx0" brushRef="#br0" timeOffset="810.3495">-1168 260 47 0,'14'0'66'0,"-14"0"-11"0,15 0-12 0,-15 0-2 15,19-1-11-15,-19 1-5 0,18 0 12 0,-18 0-13 16,17-2-3-16,-17 2 4 0,25 0-2 0,-16-4-6 15,1 2-29-15,-10 2-136 0,19-2 50 16,0 2 32-16</inkml:trace>
  <inkml:trace contextRef="#ctx0" brushRef="#br0" timeOffset="1026.8726">-687 262 18 0,'10'4'68'15,"-10"-4"-13"-15,11 0 6 0,-11 0-11 0,14 4-5 16,-14-4-7-16,17 2-5 0,-2 2-13 0,-5-2-31 16,-10-2-116-16,13 2 43 0,-13-2 28 0</inkml:trace>
  <inkml:trace contextRef="#ctx0" brushRef="#br0" timeOffset="1187.9906">-281 287 12 0,'0'0'52'0,"17"0"-19"15,-7 2 5-15,-10-2 4 0,15 2-14 0,-1-4-27 16,-3 0-71-16,4 0 24 0,-15 2 16 0</inkml:trace>
  <inkml:trace contextRef="#ctx0" brushRef="#br0" timeOffset="1576.913">565 257 44 0,'0'0'45'15,"21"7"-14"-15,-13-7-20 0,0 2-56 0,-3 0 15 16,-5-2 10-16</inkml:trace>
  <inkml:trace contextRef="#ctx0" brushRef="#br0" timeOffset="1772.2836">992 228 28 0,'14'0'38'16,"-1"-4"-7"-16,-1 2-8 0,3 4-4 0,-4 0-26 15,7-8-37-15,-3 6 14 0,-2-1 10 0</inkml:trace>
  <inkml:trace contextRef="#ctx0" brushRef="#br0" timeOffset="1990.7589">1302 243 60 0,'8'4'87'0,"-8"-4"-10"0,21 0 6 15,-11 4-6-15,1-2-8 0,-1 0 5 0,3 0-5 16,3 0-8-16,-16-2 8 0,17 0-30 0,-10 1 5 16,-7-1-3-16,18 2-4 0,-18-2 4 0,13-3-26 15,-13 3-22-15,13-2-54 0,-13 2-232 0,12 2 99 16,-12-2 64-16</inkml:trace>
  <inkml:trace contextRef="#ctx0" brushRef="#br0" timeOffset="3071.3747">1335-105 97 0,'0'0'153'0,"8"0"-13"0,-8 0-10 16,9 0-13-16,-9 0-19 0,0 0 5 0,10 0-17 15,-10 0-5-15,0 0-5 0,9-4-8 0,-9 4-7 16,10-6-15-16,-6 2-1 0,2 1-6 0,-1-1 5 16,-5 4-8-16,12-10 4 0,-6 5-1 0,-3-3-7 15,1 2-12-15,0 1-1 0,0-1 0 0,2-4 0 16,-1 3 4-16,-3-3-4 0,2 3 4 15,-2 1-2-15,-2 6 11 0,6-12 1 0,-6 7 7 0,0 5-1 16,4-10 0-16,-3 4-2 0,-1 6-2 0,4-7-4 16,-4 7-1-16,0 0-6 0,0 0-4 15,2-12 2-15,-2 12-5 0,0 0-5 0,0 0-2 16,0 0-1-16,0 0 0 0,0 0-1 0,0 0-2 16,0 0 0-16,0 0 0 0,0 0 0 0,0 0-2 0,-6 25-2 15,6-25 1-15,2 12-3 0,0-5-3 0,-2-7 3 16,0 14 4-16,0-7-1 0,2 1 1 0,-2-1-2 15,0 1 0-15,0 2-1 0,0-10 2 0,2 15 1 16,0-2-2-16,0-5 1 0,-2 3 0 16,4 1 0-16,-2-3 4 0,0-1-8 0,0-1 2 15,-2 1-7-15,1-2-5 0,-1-6-6 0,0 15 3 0,0-7-10 16,0-8-8-16,-3 15 9 0,1-8-14 16,-6 5 4-16,2-5 2 0,2 3-8 0,1-4 10 15,-11 1 8-15,8-1-5 0,-1 4 1 0,-5-3-2 16,-1 1 5-16,5-3-12 0,-1 1 28 0,-5 0-11 15,7 0 12-15,5-1-9 0,2-5 3 0,-12 8 4 16,8-6-1-16,-1 2 6 0,5-4 1 0,-6 3 8 0,6-3-3 16,0 0 1-16,-8 8-2 0,8-8 3 15,-2 4 0-15,2-4-3 0,0 0-3 0,0 0 10 16,0 0-3-16,-2 8 3 0,2-8 1 0,0 0 8 16,12 3 4-16,-12-3-4 0,9 0-4 0,-1 0 8 15,-8 0-3-15,15-2-2 0,-7 4 0 0,2-2-3 16,5 0 2-16,-5 0-5 0,1-2 3 0,-1 2-5 0,1 0-2 15,4 0 3-15,-5-1-9 0,3 1-33 16,3 0-31-16,-1 1-86 0,-2-2-442 0,-3 2 198 16,-10-1 130-16</inkml:trace>
  <inkml:trace contextRef="#ctx0" brushRef="#br0" timeOffset="4622.2077">1452 1457 63 0,'0'0'52'0,"0"0"-6"0,7-6 6 0,-7 6-13 16,0 0 13-16,0 0-17 0,0 0 10 0,0 0-16 15,0 0 6-15,0 0 3 0,0 0-10 0,0 0-17 16,0 0-17-16,0 0-15 0,0 0-145 0,0 0 54 16,0 0 38-16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4:10.3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18 54 0,'13'0'50'0,"-3"-4"-9"0,-3 2 1 0,1 2-10 16,-8 0 3-16,13-4-5 0,-7 2 7 0,-6 2-9 0,10-2 15 15,-10 2-8-15,0 0 12 0,11-4-19 16,-11 4 3-16,0 0-5 0,0 0-1 0,0 0 13 16,0 0-5-16,0 0-2 0,0 0 1 0,0 0 3 15,0 0-9-15,0 0 4 0,0 0 1 0,0 0-4 16,0 0 7-16,0 0-10 0,0 0-10 0,0 0 10 15,0 0-1-15,0 0 0 0,0 0 3 0,0 0-8 16,0 0 3-16,0 0-15 0,0 0-1 0,0 0-7 16,0 0 25-16,0 0-6 0,0 0 2 0,0 0-14 15,0 0 15-15,0 0-7 0,0 0-5 0,0 0-9 16,0 0-1-16,0 0 8 0,0 0-5 0,0 0 3 16,0 0 5-16,0 0-3 0,0 0-10 0,0 0 10 15,0 0-9-15,0 0 8 0,0 0 1 0,0 0-17 16,0 0-13-16,0 0-38 0,0 0-26 0,0 0-258 15,0 0 116-15,0 0 76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4:11.1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57 236 57 0,'-19'-7'102'0,"19"7"-16"0,-4-10 1 0,4 10-9 15,0-15 0-15,0 15 1 0,2-17-11 16,4 5-4-16,-3-1-15 0,3-2 13 0,2 1-16 0,0 3-5 16,5-6 2-16,0-2-1 0,-1 5-19 0,3-1 8 15,-1 4-9-15,-1 1 1 0,4-3 6 0,0 5-5 16,-1 1-1-16,-1 3-6 0,2 2 1 0,-1 0-3 16,1 2-3-16,0 2-7 0,-2 0 15 15,3 2 4-15,-1 1-10 0,4 5-3 0,-4 3 11 0,-2-3 2 16,-3 1 4-16,1 6-9 0,-3-3 0 0,-4 3 1 15,-3-2-1-15,-1 4 1 0,-2-2 5 16,-5 10-11-16,-3-2 8 0,-3 1-10 0,-11 14 9 16,1-4-6-16,-4 1 0 0,-1-7 1 0,-1 1-2 15,-6-5 3-15,7-5-10 0,-5 2 2 0,-4 6 0 0,11-8 3 16,2-6-7-16,5-2 3 0,0-5-5 0,2-2 6 16,5-3 2-16,-1 3-5 0,-1-8-15 15,12 2-12-15,-17 4-5 0,17-4-31 0,0 0-6 16,-13-11-13-16,9 3-29 0,4 8-10 0,0 0-299 15,4-25 138-15,1 14 92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4:11.56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390 94 93 0,'0'0'94'0,"12"0"3"0,-12 0-16 0,0 0-1 16,13-3-9-16,-13 3-22 0,0 0 9 0,10-6-9 16,-10 6 3-16,8-8-22 0,-8 8 7 0,9-7 3 15,-9 7-12-15,8-12-2 0,-8 12-8 0,4-11 3 16,-4 11-2-16,2-10-1 0,-2 10 3 0,0-13-1 15,0 13 4-15,0 0-6 0,-8-15-12 0,8 15 9 16,-10-6-13-16,10 6 10 0,-15-4-5 0,15 4 0 16,-25 6 4-16,4 3-2 0,-2 1 0 0,-11 9 5 15,-5 0-13-15,5 2 4 0,3 4-5 0,-1 7 2 16,1-1-1-16,2 1 3 0,1 0 2 0,3 5 8 16,6 3-13-16,1-12 1 0,7-3 9 0,3-6 8 15,2 0 11-15,1 4-4 0,3-8 6 0,0 4 1 16,2-2 0-16,2-1-4 0,4-1 4 0,-1-2 5 15,7 6 1-15,-1-6-6 0,3-3 0 0,7 3 3 16,0-1-2-16,4-3 1 0,0-9-7 0,9 6-7 16,0-4-2-16,1-2-52 0,1-2-61 0,-3 0-443 15,22 2 179-15,-14-4 120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4:12.8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89 114 68 0,'0'0'106'16,"0"0"-7"-16,-8-14 0 0,8 14-13 0,0 0-5 15,-4-17-3-15,4 17 10 0,-2-11-16 0,2 11 8 16,-3-14-13-16,3 14 11 0,-2-9-6 0,2 9-12 15,-4-13 8-15,4 7-5 0,0 6 0 0,-4-10-2 16,4 10-2-16,-4-7 1 0,4 7-4 0,-4-8-4 16,4 8-10-16,-3-6-2 0,3 6-6 0,0 0-7 15,0 0 1-15,0 0-9 0,0 0 4 0,0 0 0 16,-18 14-5-16,13-3-5 0,-1-1 1 0,2 1-5 16,0 4 5-16,-2 1-4 0,3-3 3 0,1 0-1 15,0 4-8-15,0-3-3 0,2-1 3 0,0-13 5 16,0 21-3-16,2-6-3 0,0-1-2 15,2-1 7-15,1-2 3 0,1-1-5 0,2-2 5 0,3-1-1 16,-1 5-1-16,1-7-1 0,5-3 5 0,-5 2-1 16,6-4-5-16,-1-2 4 0,-1 0 4 15,8-7-7-15,-6 1 1 0,6-1 0 0,-2-3-2 16,-2-1-1-16,-3-1 2 0,-1 1-2 0,-4-4 0 16,3 0 0-16,-3 3-12 0,-3 3 15 0,-2 3-2 15,1-3 6-15,1 3 2 0,-4 1 1 0,0 1-4 16,-2 0 6-16,-2 6-2 0,7-9-4 0,-3 7-2 15,-4 2-4-15,4-8 1 0,-4 8-1 0,6-4 2 16,-6 4-3-16,0 0-3 0,0 0 2 0,11 6-3 16,-9 0 0-16,2 1 0 0,0 7-2 0,-2 1 4 15,3 0-3-15,1 8 0 0,4 6 5 0,3 16-4 16,-1-8-1-16,3 10-3 0,-2-1 4 0,1 5 2 16,-3-1-2-16,3-2 0 0,-5-12 1 0,1 11-2 15,-3 7 2-15,5-10 0 0,-4 5 0 0,-5-11 2 16,1-5 0-16,2-3-3 0,-4-1-3 0,-2 3 5 15,2-2 1-15,-4 1-2 0,0-3 3 0,-4-1-1 16,-1 2 3-16,-5-3 0 0,3 1-4 0,-5-6 4 16,-7 15 0-16,-4-7 0 0,2-8-2 0,0-6 2 15,2-4-2-15,0 3-1 0,-6-5 2 0,6-5 0 16,-6 2 9-16,1 0 12 0,1-6 5 0,6-4 6 16,-6 0 3-16,-2-2-4 0,4-5-2 0,-2-1 8 15,6 1-9-15,5 1 7 0,-1-11-4 0,2 6-5 16,3 4-4-16,1-3-4 0,5 1 1 0,0-4-10 15,2 0 5-15,6 2-1 0,2-10-9 0,3 2 6 16,5 4-8-16,5 0 3 0,11-10-9 0,1 3-15 16,2-1-36-16,1 4-40 0,-5 6-42 0,-2 2-41 15,-3 3-77-15,15-7-529 0,-11 10 258 0,-3-3 174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4:14.0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100 94 2 0,'2'29'57'0,"0"3"-12"0,2 21-3 0,-1 6 12 16,3 2-10-16,2 0-1 0,0 4-5 0,-7-6-2 16,3-2-5-16,-2 10 4 0,4-12-7 0,-2 4 7 15,2-7-15-15,-6-14 2 0,1-2-9 0,-1-9 4 16,0 3 6-16,2-1-4 0,2-8-5 0,0 5 1 15,-2-7-3-15,-2-2 2 0,0-3 0 0,0-3-1 16,0 1-7-16,0-12 16 0,-4 15 4 0,4-15 0 16,0 0 2-16,-2 11-30 0,2-11 0 0,0 0-12 15,0 0-6-15,0 0-14 0,-17-25 4 0,9 1 1 16,1-3 3-16,-5-21 5 0,-5 3-1 0,2-3 3 16,-1-3 3-16,3-1 1 0,-1-5 3 0,5 8-8 15,-3 1 5-15,7 6 12 0,1 12-5 0,0-1 18 16,-2 4 0-16,4-1 8 0,0 5 5 0,1 0-4 15,1-5 25-15,0 5-25 0,1 2 1 0,1 2 9 16,4-6 6-16,4-2-13 0,-3 2-8 0,1-1-5 16,5 3 5-16,8-13 10 0,-3 11-5 0,-3 2 8 15,16-5-15-15,-8 5-2 0,-2 4 5 16,0 3-11-16,-2 1-2 0,2 6 5 0,0 1 2 0,-2 2 1 16,-4 3-3-16,3 1 3 0,-5 2-4 15,1 2 9-15,1-1-4 0,-2 3 6 0,8 6-4 16,-7-5 8-16,-3 3 1 0,-3 0-2 0,0 1 10 15,-5-1-7-15,1-1-24 0,2 5 35 0,-6-12 5 16,2 19-10-16,-2-19 5 0,-4 19-12 0,0-9 9 16,-2 1-5-16,3-2-3 0,-3-1 0 0,-2-2-1 15,1 0 7-15,7-6 8 0,-8 9 0 0,8-9 8 16,0 0-16-16,-8 8-1 0,8-8 2 0,0 0-7 16,0 0-7-16,0 0 0 0,0 0 3 0,0 0-7 15,0 0 2-15,39-12-6 0,-24 10 2 16,12-5-5-16,-2 5-1 0,7-2 3 0,-11 2-3 15,-2 0 1-15,-1 2 0 0,-5 0-9 0,2 0 8 16,2 2 5-16,1 0-11 0,-5 2 10 0,1-2-9 16,3 3 4-16,-10-1 7 0,-1 2-8 0,4 2 4 15,-5-3 5-15,3 5-7 0,-4-3 4 0,-4-7-4 16,-2 16 12-16,2-16-6 0,-13 19-3 0,5-6-1 16,-4-2-1-16,3-1 10 0,-8 3-6 0,-2 3 0 15,-4-3-1-15,-16 4-2 0,5 4-2 0,3-4-1 16,2-5-4-16,-7 7-23 0,-4-2-34 0,7-2-37 15,5-4-53-15,-13 7-387 0,9-5 177 0,3-5 120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4:23.2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423 31 38 0,'2'-10'32'0,"-2"10"4"0,2-8-3 0,-2 8-7 16,0 0 1-16,0 0-6 0,0 0 6 0,4-13-8 16,-4 13 7-16,0 0-9 0,0 0-5 0,0 0 5 15,-17 27-1-15,7-20 4 0,1 7-8 0,-5 5 1 16,-3 2 2-16,0-4 6 0,-10 15-8 0,0 2 7 15,-2 1 5-15,3-1 3 0,-1 0-7 0,-2 4 7 16,0-5-16-16,5 1 7 0,4-7 0 0,5-4 0 16,0-6 2-16,1 0-6 0,-1 0-3 0,5-4 18 15,1 1-15-15,1-5 4 0,1 1-2 0,3-1 18 16,0-1-8-16,2 0-7 0,2-8 3 0,-6 11-14 16,6-5 4-16,0-6 18 0,0 0-13 0,10 11-11 15,-10-11 10-15,15 4-16 0,-1-2 8 0,3-2-10 16,0-2 17-16,2 0-12 0,2 2 10 0,6-4-1 15,2 0-9-15,-2 1 10 0,-1-1-12 0,-1 4-3 16,-6-2 14-16,1 0-12 0,-1 2 9 16,0 0-16-16,-2 2-1 0,0 0-3 0,-1 2-24 0,-1 1-12 15,-4-1-10-15,5 4-26 0,-5-1-191 16,1-1 91-16,-1 2 60 0</inkml:trace>
  <inkml:trace contextRef="#ctx0" brushRef="#br0" timeOffset="343.9561">19 318 4 0,'-2'-7'46'0,"2"7"-3"0,0 0-4 0,0 0-9 15,0 0-14-15,8-12 15 0,-8 12-7 0,10-4 5 16,-5 2-8-16,9-1 2 0,-7-1 5 0,7 0-9 15,-1 0 4-15,3 0-5 0,-1 2-5 16,2-1 0-16,0 1-3 0,8-4-1 0,-2 2-3 0,-4 2 3 16,-1 0 2-16,12 2 3 0,-9-1-8 15,0-1-12-15,-1 4-25 0,-3-4-119 0,0 2 50 16,0-2 34-16</inkml:trace>
  <inkml:trace contextRef="#ctx0" brushRef="#br0" timeOffset="792.847">726 229 10 0,'0'0'58'0,"0"0"-10"16,0 0-1-16,0 0-11 0,8 11-2 0,-8-11-1 15,0 0-5-15,15 2-2 0,-15-2-2 0,13 2-5 16,-13-2-2-16,16 0-3 0,-16 0 8 0,15-2-8 16,-15 2-2-16,17 4-16 0,-9-2-16 0,-1-2-18 15,5 4-90-15,-2-1 44 0,-1 1 28 0</inkml:trace>
  <inkml:trace contextRef="#ctx0" brushRef="#br0" timeOffset="1006.913">695 398 47 0,'0'0'61'0,"0"0"-14"0,0 0-5 0,0 0-12 0,0 0 6 16,0 0-7-16,16-17-3 0,-9 15 5 0,-7 2-8 16,10-4 3-16,-3 1 0 0,5 3-5 0,-2-4-1 15,1 4 7-15,2-2-22 0,1 0-7 16,1 2-27-16,-3 2-127 0,-12-2 52 0,21 2 34 16</inkml:trace>
  <inkml:trace contextRef="#ctx0" brushRef="#br0" timeOffset="1714.8773">1147 183 21 0,'-6'17'37'16,"3"8"-7"-16,-3 0 2 0,0 1 0 0,2 7-6 16,-1-5 4-16,-3 1-10 0,4 1 5 15,-11 14-7-15,-3-4 0 0,7-4 11 0,1-7-10 16,-1-6 3-16,5 3-9 0,-1-5 5 0,-1 4-1 15,0-4-4-15,1-2-4 0,1-4 1 0,2 1-5 16,0-3 4-16,-2 0 4 0,3-1-4 0,-1-3-1 16,0-1-1-16,0-1-8 0,4 1-16 0,-2-2-11 15,2-6-120-15,-2 7 48 0,2-7 34 0</inkml:trace>
  <inkml:trace contextRef="#ctx0" brushRef="#br0" timeOffset="2313.8096">1151 149 1 0,'17'-8'16'0,"-3"4"-1"16,-5 2 0-16,6 0-4 0,-15 2-1 15,22 0 3-15,-22 0-7 0,17 0 0 0,-17 0-4 16,13 0 4-16,-13 0 1 0,14 4 5 0,-14-4 4 16,13 6 15-16,-13-6 0 0,4 8-1 0,-4-8-4 15,0 0-2-15,0 0-2 0,-12 26 0 0,5-14 0 16,-1-5-5-16,-5 1-2 0,-1 1 1 0,-3 3-4 15,2-1-1-15,-3 1-4 0,5-1-1 0,5-1 3 16,-1-3 6-16,-1-1-11 0,3 0-2 0,7-6 9 16,-12 5-7-16,12-5 9 0,0 0-8 0,0 0 10 15,0 0-11-15,0 0 6 0,0 0-9 0,0 0-3 16,0 0 9-16,38 2-9 0,-26-4 8 0,3 2 3 16,0-1-9-16,1-1 6 0,-16 2-3 15,21 0-4-15,-8 2 0 0,-1-2 2 0,-1 1 2 0,-11-1-4 16,19 2 3-16,-19-2-2 0,16 12-4 0,-7-8 12 15,-3-1-2-15,4 5 6 0,-5-2 1 0,-5-6-2 16,8 13 3-16,-8-13 5 0,4 11 3 0,-4-11-5 16,4 14 11-16,-4-14 0 0,0 0-8 15,-6 21 9-15,-2-10-2 0,4-1-1 0,4-10-1 0,-11 19-9 16,3-12 13-16,-1 3-10 0,-1-4 1 16,-3 1-3-16,-1-1 5 0,3 0-2 0,1-3 3 0,-5 5-12 15,2-4-9-15,-1 0-4 0,1 0 13 16,-1-3 3-16,14-1-13 0,-19 0 0 0,8 0 9 15,11 0-5-15,-18 0-3 0,18 0 8 0,-15 2-17 16,9-2-32-16,6 0-24 0,-9-2-6 0,9 2-234 0,-8 2 101 16,8-2 68-16</inkml:trace>
  <inkml:trace contextRef="#ctx0" brushRef="#br0" timeOffset="3311.3942">1321 558 14 0,'-2'8'30'0,"-1"-2"-2"0,3-6-3 16,-4 11 6-16,2-3-7 0,0-3 6 0,2-5 12 16,0 12 1-16,0-12-1 0,0 9 2 0,0-9-8 15,4 10 2-15,-4-10-10 0,6 5 2 0,-6-5 9 16,5 2-17-16,-5-2 5 0,12 0 0 0,-12 0 5 15,0 0-12-15,13-5-8 0,-9 1 4 0,-4 4 2 16,8-6-10-16,-4 0 4 0,-1 1 6 0,-3 5-9 16,4-8 18-16,-4 8-8 0,0-11-12 15,0 11-2-15,-6-10 9 0,6 10-23 0,-7-6 8 16,1 1 8-16,6 5-13 0,-11-2 2 0,3 2-1 16,8 0 2-16,-14 0-1 0,7 2 16 0,7-2-5 15,-14 2-7-15,14-2 7 0,-7 2-14 16,7-2-17-16,-6 3-10 0,6-3-7 0,0 0-3 0,0 0-180 15,0 0 76-15,0 0 48 0</inkml:trace>
  <inkml:trace contextRef="#ctx0" brushRef="#br0" timeOffset="3578.3791">1641 351 26 0,'0'0'29'0,"0"0"-5"15,0 0 23-15,33 0-30 0,-26 0 3 0,1 1-1 0,5 1-5 16,3 0-5-16,-5-4 4 0,5 2-20 0,-5 0-64 15,4 2 23-15,-5 0 16 0</inkml:trace>
  <inkml:trace contextRef="#ctx0" brushRef="#br0" timeOffset="4370.7683">1984 194 11 0,'-6'14'22'0,"0"1"-1"0,-3-2 0 0,1 12 4 0,0 2-11 16,-7 15 0-16,4 3 2 0,-7 1 2 15,5-4-5-15,-2 2 3 0,5-6 0 0,-3 6-6 16,1-8 6-16,5-2-6 0,-1-5-5 0,0-3 0 15,1 1 5-15,-1-4-2 0,2-2 4 0,0 2-4 16,1-6-4-16,-1-2-3 0,0-2 6 0,4-1 3 16,-1-1 3-16,1-3-4 0,2 1-6 0,-2-3-7 15,2-6 0-15,-2 8-26 0,2-8-70 0,0 0 32 16,0 0 24-16</inkml:trace>
  <inkml:trace contextRef="#ctx0" brushRef="#br0" timeOffset="4954.7208">2032 177 9 0,'11'-4'22'0,"3"2"-1"15,-1 2-6-15,2 0 4 0,1 0-9 0,1 0 6 16,0 2-4-16,-2-2 4 0,-1 2-2 0,-1 0-9 16,1 4 1-16,-3-2-2 0,1 1 9 15,-3-3-1-15,-1 4 7 0,-2-4 2 0,-1 2 17 16,-5-4-1-16,4 9-9 0,-6-1 7 0,2-8-7 16,-7 17 3-16,-1-5-12 0,-4-3 0 0,-5 4-2 15,0 1-6-15,-2-1 9 0,0 0-11 0,-2-1 6 16,3-5-8-16,3 3 10 0,2-4-4 0,-1-3 2 15,5 3 9-15,-1 0-5 0,1 0 19 0,1-3-14 16,8-3 11-16,-12 6-19 0,9-2 3 0,3-4 0 16,0 0 0-16,0 0-11 0,0 0-5 0,0 0 14 15,0 0-2-15,30-15-6 0,-14 9 12 0,-3 0-20 16,10-1 1-16,-2-1 1 0,4-1-3 0,-6 3-2 16,-2 2 10-16,0 0 6 0,-1-2-4 0,1 3 2 15,-2 1-14-15,-1 0 5 0,-1 2 0 0,-13 0 4 16,25-4-2-16,-12 8 4 0,-3-2-12 15,-10-2 4-15,19 2 3 0,-13 0-17 0,2-1 10 0,-3 1 4 16,3 6 7-16,-4-2 0 0,-4-6 7 16,4 15-2-16,-2-7-8 0,-2-8 4 0,-6 17-5 15,0-6 8-15,2 1-8 0,-5 1-7 0,-3 4 12 16,-1-4 1-16,-4 1-3 0,-3-1-8 0,-1-2 10 16,2 3-1-16,-6-3-2 0,4-1 11 0,-4-1-10 15,4 3-6-15,0-5 4 0,0 3 1 0,4-3 1 16,0-1 2-16,3-2-1 0,-1 2-4 0,2-4 3 15,1-2-4-15,12 0 1 0,-19 2 0 0,19-2-9 16,-13 1-9-16,9-1-5 0,4 0-11 0,-8 2-15 16,8-2-4-16,0 0-21 0,0 0-234 15,0 0 100-15,0 0 68 0</inkml:trace>
  <inkml:trace contextRef="#ctx0" brushRef="#br0" timeOffset="5362.7494">2422 600 56 0,'0'0'56'0,"0"0"11"0,8 2-8 16,-8-2-1-16,0 0-11 0,0 0 4 0,0 0-4 15,0 0-1-15,0 0-7 0,-11 15-6 16,5-9 0-16,2 0-10 0,0-3-5 0,-4 9-3 16,-1-4 15-16,1 1-10 0,-1 1 6 0,-1-1-12 15,-1 1-13-15,3 1 10 0,-4-1 0 0,5-1-3 16,-3 3-4-16,1-3-2 0,1 2 2 0,-2-1 2 15,3 0-2-15,1-5 3 0,0 3-2 0,1-2-4 0,1-1 6 16,0 1 2-16,0 0-10 0,2-2 10 16,0 3-3-16,2-7 8 0,-2 12-15 0,2-12 7 15,6 13 1-15,0-4-10 0,1 1-9 0,3-2-26 16,1 1-231-16,1-1 89 0,-1 1 60 0</inkml:trace>
  <inkml:trace contextRef="#ctx0" brushRef="#br0" timeOffset="6446.8616">2725 419 10 0,'-10'0'30'0,"10"0"-4"0,-4 6 1 0,4-6-4 16,0 0-4-16,-3 11 3 0,3-11 2 15,-4 8-6-15,2-2 0 0,2-6 2 0,-6 9-10 0,2-5 2 16,2 2-5-16,-3-1 15 0,-1-1 0 0,2 2-6 16,4-6 1-16,-8 6 1 0,5-3 8 0,3-3-11 15,-6 4 9-15,6-4 14 0,-8 6 6 16,8-6-5-16,0 0-2 0,0 0-5 0,0 0 8 16,0 0-16-16,0 0-2 0,0 0 4 0,0 0-15 15,0 0 1-15,0 0 5 0,0 0-8 0,0 0 10 16,10-31-10-16,-10 31-1 0,0 0 2 0,7-9 1 15,-7 9-3-15,6-2-4 0,-6 2 2 0,0 0-12 16,0 0 6-16,6-4 2 0,-6 4-9 0,0 0 13 16,0 0-12-16,0 0 7 0,0 0 0 0,0 0-3 15,0 0 2-15,0 0 1 0,0 0 1 0,-8 21 10 16,8-21-4-16,0 0-10 0,-4 10 10 0,4-10 0 16,-5 5 2-16,1-1-12 0,4-4 8 15,-8 6-9-15,8-6 1 0,-7 6 14 0,7-6 3 16,0 0-1-16,-8 5-4 0,8-5-3 0,-6 4-7 15,6-4 4-15,0 0 2 0,-8 0-22 0,8 0-29 16,0 0-40-16,0 0-186 0,0 0 91 0,0 0 60 16</inkml:trace>
  <inkml:trace contextRef="#ctx0" brushRef="#br0" timeOffset="7008.6066">2911 368 7 0,'0'0'51'0,"11"-21"-5"0,-11 21 1 16,2-6-4-16,-2 6-3 0,8-8-13 0,-3 5 1 15,1-1-8-15,0-2 3 0,0 2 2 0,-6 4-10 16,13-4-2-16,-13 4 4 0,13-5-5 0,-5 3 0 15,-8 2-7-15,12-6 5 0,-12 6-3 0,13-4 0 16,-3 4 24-16,-10 0-33 0,11 4 5 0,-5-2-1 16,0 2 4-16,-1 0 3 0,1 1-5 0,0 5 6 15,1-1 7-15,-1 1-4 0,-4 1 4 0,-2-1 0 16,-2-1 6-16,-2 5 5 0,1-1-1 0,1-3-8 16,-8 11 1-16,2-4 1 0,5-4-7 15,-5-2 15-15,-2 1-12 0,1-1-9 0,-7 5 3 0,3-5-1 16,0-1 8-16,3-3-14 0,2 1 5 15,-3-1-5-15,1-1 10 0,1 2 5 0,-1-4-7 16,4-1-4-16,1 1-1 0,5-4 12 0,-14 2-6 16,10 0-3-16,4-2-9 0,0 0-12 0,-11 0-8 15,11 0 0-15,0 0-6 0,0 0-13 0,0 0-17 16,0-13-21-16,0 13-160 0,0 0 80 0,10-10 52 16</inkml:trace>
  <inkml:trace contextRef="#ctx0" brushRef="#br0" timeOffset="7508.1618">3330 389 28 0,'8'2'42'0,"-8"-2"-4"0,0 0 5 16,15-4-12-16,-15 4 5 0,9-4-2 0,-3 2-5 15,0-2-7-15,-6 4-7 0,8-4 7 0,-8 4-8 16,7-5 5-16,-3 1 2 0,-4 4-12 0,0 0 7 15,0-10-4-15,0 10 1 0,0 0-1 0,-8-11-2 16,8 11 4-16,-13-4-12 0,13 4 0 0,-25-2 13 16,6 2-3-16,2 0-6 0,0 2-3 0,-12 2 0 15,10 0-3-15,-6 5 4 0,0-1 2 0,2-2-2 16,0 3-9-16,2 3 8 0,0-3 3 0,4-1-7 16,-3 3-4-16,3-1 1 0,4-3 10 15,1-1-1-15,5 2-4 0,1-3-1 0,-2 1 8 16,1 0 0-16,1-1 4 0,0 1 6 0,4 2 9 15,0-2 22-15,2-6-17 0,-2 13-8 0,4-6-6 16,2-1 7-16,-4-6-3 0,4 12 0 0,4-5 3 16,-1 1 5-16,1-1-10 0,5 1-6 0,-5 0 7 15,5-3-1-15,1 1-5 0,-1 0-1 0,-3-4 3 16,3 2-11-16,6-1-1 0,0 1-3 0,-1-2-38 16,8 2-285-16,-3-2 107 0,6-2 72 0</inkml:trace>
  <inkml:trace contextRef="#ctx0" brushRef="#br0" timeOffset="8610.0478">1392 387 11 0,'0'0'32'16,"0"0"-9"-16,-7-2 10 0,7 2-10 0,0 0 3 15,0 0-11-15,0 0 9 0,0 0-5 0,-8-4 5 16,8 4 7-16,0 0 5 0,0 0-10 0,0 0 0 15,-2-8-1-15,2 8 4 0,0 0-12 0,0 0 7 16,0 0-1-16,0 0 2 0,15-3-1 0,-15 3-1 16,12-2 3-16,-5 2 3 0,3-2-10 0,0 2-1 15,3-2-1-15,2 0-4 0,1 2 7 0,-1-2-12 16,0 2 4-16,1 0-7 0,-3-2 5 0,2 2-8 16,-3-2-1-16,-3 2 9 0,1-2 6 15,0 4-17-15,-5-2 10 0,5 0-12 0,-10 0 10 16,13 2-9-16,-5-2 5 0,-8 0 10 0,17-2-10 15,-11 4-1-15,-6-2-2 0,13 2 8 0,-13-2 4 16,10 2-17-16,-4 2 1 0,1-2 1 0,-1 0-4 16,2-2-3-16,-8 0-23 0,13 5-10 0,-5-3-188 15,-1-2 77-15,-1 4 52 0</inkml:trace>
  <inkml:trace contextRef="#ctx0" brushRef="#br0" timeOffset="9118.7551">1668 210 17 0,'0'0'45'15,"-6"9"-5"-15,-3-1-6 0,-1-1 3 0,4 1-10 16,1 2-2-16,-5-1-9 0,0 2 10 0,3-1-3 15,-1 5-7-15,-3 4-5 0,-1-3 9 0,4-3-12 16,-1-2-4-16,-5 5 13 0,7 1-5 0,-1-6-10 16,2 4 3-16,1 1 6 0,-1-3 0 15,-2 2-1-15,3-2-8 0,1 1 7 0,0 3 1 16,0-6-10-16,0 7 3 0,4-1-29 0,-2-2-113 0,2-2 47 16,4-1 30-16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2.9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9233-9404 180 0,'0'0'210'0,"0"0"-29"0,0 0-30 0,0 0-26 16,0 0-29-16,-12-19-18 0,12 19-33 0,0 0-22 15,0 0-26-15,15 0-22 0,-15 0-42 16,12 0-265-16,-12 0 110 0,0 0 74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4:55.74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212 254 25 0,'0'0'135'16,"-6"-10"-4"-16,6 10-10 0,-5-11 12 0,5 11 1 15,-4-11-6-15,4 11-3 0,0 0-5 0,2-23-7 16,-2 23-11-16,2-14-6 0,-2 14 2 0,0 0-9 16,-2-21-13-16,2 21 3 0,9-17-7 0,-7 8-9 15,4-1-3-15,0-1-8 0,-6 11-5 0,4-13-5 16,3 9-4-16,-7 4 1 0,10-8-5 0,-10 8 1 16,11-2-6-16,-11 2 1 0,12 0-7 15,-5 6 1-15,3 2-2 0,1-1-4 0,5 10 0 16,-1-1-4-16,-1 3 3 0,-1-2-3 0,-2 2 0 15,1 6-1-15,-3-3-1 0,-3 3 0 0,2 2-1 0,0-1 5 16,-5 3-6-16,-1-6-2 0,2 2 2 16,-2-1 3-16,0-5 1 0,0 1 4 0,0-3 5 15,0-2 0-15,-2 0 6 0,0-5 1 0,-4 3 5 16,0 2 8-16,-2-3-1 0,1-3 5 0,1 1 0 16,-6-5-1-16,-1 3-11 0,-3-4 11 0,3 0 3 15,11-4-15-15,-27-2 8 0,12 0-11 0,-10-2 0 16,2-5-4-16,-2-1 10 0,0 0-6 0,-9-10 1 15,9 4-7-15,4-1 0 0,1 6 8 0,5-6-5 16,-4 1-8-16,2 1 4 0,1 0 2 0,7 2-1 16,-3-1 4-16,9 1-4 0,-3 1-2 0,0 1-6 15,0-2 1-15,2-1-2 0,1 3-1 0,5-4-4 16,-2 15 2-16,0-27 1 0,9 4 12 16,3 0-9-16,-1 0-11 0,2 2 8 0,5 1-4 15,-5 0 10-15,4 1-18 0,14-7 6 0,-12 5 12 16,2 6-16-16,-4-1 1 0,3 5-2 0,-3-2 3 15,2 1-1-15,2 1 3 0,-6 5-2 0,1 0 0 16,-3 2-4-16,2 1 1 0,-3 3-2 0,-12 0 0 16,23-2-3-16,-6 4 3 0,-2 0 1 0,1 1-1 15,3-1 0-15,-2 4 5 0,0-2-6 0,1-2-8 16,-1 0-8-16,0 1-12 0,0 1-14 0,0-2-21 16,1 2-35-16,-1 0-42 0,-2-2-43 0,1 0-33 15,1 3-42-15,-2-5-684 0,0 2 314 0,-5-2 210 16</inkml:trace>
  <inkml:trace contextRef="#ctx0" brushRef="#br0" timeOffset="633.256">991-262 40 0,'4'-19'142'0,"-4"19"-5"16,0 0-19-16,0-10-1 0,0 10-9 0,0 0-12 16,0 0-4-16,0 0 15 0,-17 17-1 0,9-3-8 15,-7 9 3-15,2-1-3 0,-6 15 0 0,-1 4-3 16,1 7-2-16,0 2-6 0,2 1-2 0,-4 2-6 15,4 5-7-15,-1-5-4 0,5 4-6 0,0-4-4 16,3 1-6-16,0-1-1 0,5 2-5 0,3-15-4 16,0-5-5-16,0-5 0 0,2 4-6 0,4-3-2 15,1-1-3-15,-1-1-2 0,2-4-16 0,-2-4-19 16,2 5-32-16,3-7-26 0,-1-2-32 0,-1-3-17 16,1-5-44-16,2-1-518 0,-3-4 228 0,-7-4 150 15</inkml:trace>
  <inkml:trace contextRef="#ctx0" brushRef="#br0" timeOffset="1152.2816">1148 6 94 0,'2'-13'114'15,"-2"13"-15"-15,0-11-6 0,0 11-21 0,2-14 7 16,-2 14 2-16,0 0 1 0,0 0-3 0,0 0-3 16,-9-11-3-16,9 11-6 0,0 0 3 0,0 0 3 15,0 0 6-15,-16 27-5 0,13-12 3 0,-3 0 1 16,0 12-2-16,-2 1-5 0,3 1 2 0,-3 3 0 16,4 1-3-16,-2 12-2 0,-3-7-7 0,5-1-6 15,0-7-3-15,0 2-7 0,2-1-5 0,2-1-6 16,-1 3 2-16,-1-8-3 0,2-5-5 0,0-2-3 15,2-3 1-15,-1 2-3 0,-1-2-2 0,2-1-3 16,-2-3-4-16,2 0-10 0,0-3-11 0,-2 0-6 16,2-3-8-16,-2-5-6 0,0 0-5 0,0 0-31 15,-2 21-17-15,2-21 2 0,0 0-13 0,0 0 4 16,-11 4-22-16,5-4 3 0,6 0-9 0,-13-6 5 16,1 3 17-16,-1-1 6 0,-1-2 10 0,-1 2 8 15,2 2 23-15,-1-1 38 0,1-1 0 0,-1 2 35 16,3 0 1-16,11 2 17 0,-21-4 6 0,21 4 9 15,-16-4 9-15,16 4 1 0,-11-3 4 0,11 3 1 16,-12-4-1-16,7 2 1 0,5 2 3 0,-6-4 2 16,6 4 0-16,0 0 3 0,0 0-1 0,0 0-6 15,13-13-3-15,-5 9-6 0,4 0-6 0,-1-2-6 16,4 1-8-16,-1 1 0 0,1 0-10 0,2 0-11 16,-1 0-16-16,-1-1-23 0,0 1-23 0,-1 0-34 15,1 0-21-15,2 2-31 0,-1-3-44 0,-1-1-43 16,-2 0-433-16,1 0 214 0,-5-1 144 0</inkml:trace>
  <inkml:trace contextRef="#ctx0" brushRef="#br0" timeOffset="1536.0693">1212-89 72 0,'0'0'112'16,"3"-11"1"-16,-3 11-16 0,4-10 1 0,-4 10 11 15,0 0-13-15,0 0 6 0,6-9-13 0,-6 9 5 16,0 0-5-16,0 0-1 0,0 0-1 0,17 3 12 16,-17-3-11-16,16 14-3 0,-9-5 2 0,7 1-4 15,-3 7 1-15,1-4 4 0,1 6-8 0,2 2 5 16,1 0-2-16,-1 0-2 0,10 15-4 0,-4 1-2 15,-2-9-5-15,-4-1 1 0,-3-6-3 0,1 5-10 16,-1-1 2-16,5 15-5 0,-7-7-2 0,-3-5-15 16,-1 1 3-16,0-3-5 0,-2 3-1 0,-4-4-1 15,1-4-9-15,-1-2-3 0,-1 7 0 0,-5-5-3 16,4 0-11-16,-4-2-28 0,-3 4-35 0,1-2-37 16,-4-2-36-16,1 2-27 0,-1-9-55 0,1-3-590 15,1-3 268-15,-3 1 176 0</inkml:trace>
  <inkml:trace contextRef="#ctx0" brushRef="#br0" timeOffset="1906.0637">1801 309 48 0,'4'4'165'0,"-4"-4"-10"16,0 0-6-16,0 0-5 0,4 2-11 0,-4-2-5 15,0 0-14-15,0 0-1 0,0 0-2 0,6 4-1 16,-6-4 1-16,0 0-8 0,11 2-7 0,-11-2-8 16,12 2-4-16,-7-1-13 0,1-1-2 0,-6 0-10 15,0 0-14-15,23-1-11 0,-23 1-17 0,14-2-16 16,-14 2-21-16,15-2-28 0,-15 2-28 0,13 0-24 16,-7 0-30-16,-6 0-37 0,0 0-370 0,17-2 179 15,-17 2 120-15</inkml:trace>
  <inkml:trace contextRef="#ctx0" brushRef="#br0" timeOffset="2052.6734">1780 404 147 0,'0'0'175'0,"-9"16"-12"15,9-16-22-15,0 0-10 0,0 0-15 0,0 0 0 16,0 0-14-16,0 0-7 0,0 0-7 0,17 9-11 0,-17-9-6 15,10 4-14-15,-10-4-22 0,15 2-19 16,-15-2-26-16,11 4-42 0,-1-4-46 0,-10 0-360 16,15 2 154-16,-15-2 100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5:00.1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43 120 56 0,'0'0'134'0,"-12"6"7"0,12-6 3 16,0 0 9-16,-13 2-1 0,11 0 8 0,2-2-1 15,0 0 0-15,-10 0 2 0,10 0-2 0,0 0-1 16,0 0-9-16,-7 2-8 0,7-2-9 0,0 0-3 16,0 0-5-16,0 0-9 0,0 0-8 0,0 0-6 15,0 0 4-15,0 0-8 0,0 0-4 16,0 0-8-16,28 7-3 0,-28-7-12 0,14 4-3 0,-7-2-4 15,-7-2 13-15,23 4-14 0,-11-2-5 0,3 0-2 16,3-2 0-16,-1 4-1 0,11-1 1 16,-5-1-14-16,6 0 8 0,-4 0-4 0,2 0-3 15,3-2 5-15,-1 0-3 0,0 2-9 0,0 0 5 16,-1 0-3-16,1 0 1 0,0-2-6 0,1 0 7 16,-1 1 4-16,0-4-13 0,2 1 4 0,-5 0-5 15,3 2 0-15,2-2 0 0,-5 0 10 0,3 2-8 16,0-4 2-16,-2 2-2 0,3 2-4 0,-7-2 2 15,6 1 5-15,0-1-15 0,-4-2 8 0,5 4-1 16,-1-4-6-16,-4 4-3 0,2-4-7 0,-2 4 0 16,3 0 1-16,7 0 2 0,-5 0-2 0,3 0-4 15,-10-2 1-15,-2 2-3 0,-2 0 3 0,2-2 2 16,8 0-1-16,-8 1 2 0,12 1 7 0,-7-2-1 16,3 0 3-16,2-2 3 0,-6 4-2 15,1-2 3-15,-3 0 5 0,-2 0-5 0,6-2 3 0,2 3-4 16,0-1-4-16,-2-2 7 0,-1 0-3 15,-3 0 0-15,2-2-3 0,0 3 4 0,0-1-2 16,-6 0 1-16,0 0-2 0,-1 0 2 0,1 3-7 16,0-1 4-16,8-2-5 0,-4 4 0 0,-6-2-1 15,2 0 0-15,-4 2-1 0,3-2 1 0,3-2-2 16,3 2-1-16,-1 0 2 0,-1 1-1 0,-5-1 2 16,0 0-1-16,2 0 2 0,0 0 0 0,0 2 0 15,-1-2-3-15,1 2 2 0,0-2 1 0,-2 2 0 16,4-2 0-16,-2 2 0 0,8-4-3 0,-6 3-1 15,0-1 1-15,6 0 0 0,-2 2-3 0,-6 0 0 16,-2-2-1-16,3 0 1 0,4-2-4 0,-2 0 2 16,0 2-5-16,-4 0-7 0,1 2-8 0,-2-3-18 15,2 1-13-15,0 0-21 0,-1 0-27 0,-3 0-18 16,2 0-34-16,0 2-25 0,-1 0-19 0,-5 0-37 16,-1-2-39-16,-3 2-43 0,1 0-35 0,-8 0-929 15,6-4 423-15,-6 4 282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5:00.9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23 367 118 0,'8'8'162'15,"-8"-8"-8"-15,0 0-3 0,9 6-1 0,-7-4 3 0,-2-2 6 16,6 4 6-16,-6-4 10 0,4 3-8 0,-4-3 7 16,0 0-15-16,0 0-17 0,7 4-8 0,-7-4-19 15,0 0-4-15,0 0-10 0,0 0-15 16,16-19-7-16,-7 10-7 0,1-5-5 0,-3 5-9 16,5-12 0-16,-1 4-12 0,1-4-4 0,-1 0 4 15,-1-4-10-15,0 0 0 0,1 2 6 0,-3 0-11 0,3 1 9 16,-7-3-9-16,2 4-2 0,-2 6 9 0,-1 1 1 15,1 5-1-15,0-3 5 0,-2 1 2 16,-2 11-12-16,4-15-2 0,-4 15 2 0,2-12 1 16,-2 12-15-16,0 0-3 0,4-11 4 0,-4 11-12 15,0 0 3-15,0 0-4 0,0 0 4 0,0 0-10 0,0 0 13 16,0 0-10-16,0 0-6 0,2 42 17 0,-2-25-4 16,0 2-14-16,-2 2 7 0,2 9-1 0,0-5-3 15,0 6-5-15,-2 1 12 0,2 0 0 16,2 1-11-16,-2-1 12 0,2 2-8 0,-1-7 8 15,3 4-3-15,-6-1-8 0,4-1 6 0,0-1 4 16,-2-5-3-16,-2-4-3 0,2-2-3 0,4-3 7 0,-2-1-11 16,0 4 7-16,-2-2-8 0,2-3 2 15,-2-12 0-15,-2 15-2 0,2-15 6 0,2 15 10 16,-2-15-10-16,0 14-2 0,0-14-8 0,-4 11-8 16,0-7-11-16,0 0-4 0,4-4 0 0,-11 3 7 15,1 1-3-15,-1-2 5 0,-1 2 0 0,-1-4 8 16,-2 4-6-16,-1-2 4 0,3 0 2 0,-2-1-1 15,-1 1 9-15,5 2-3 0,-3-4 3 0,1 2 3 16,1-2-1-16,1 2 8 0,3-2 4 0,1 4 0 16,7-4 3-16,-12 0 0 0,6 2 6 0,6-2-3 15,0 0 12-15,0 0 10 0,-13 5 19 0,13-5 4 16,0 0 4-16,0 0-7 0,0 0 5 0,0 0-11 16,0 0 10-16,34 8-9 0,-16-6 8 0,-3-2-14 15,2 2-11-15,2-2 0 0,12 2 3 0,-2-4-14 16,-8 2-11-16,2 0-23 0,6 4-25 0,-6-4-24 15,5 2-39-15,-5-2-48 0,-2 0-50 0,-2 1-52 16,-1-1-59-16,-7 0-702 0,4 0 337 0,-1 0 226 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5:01.6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-842 1894 182 0,'0'0'180'0,"0"0"-19"0,0 0-13 0,0 0-4 16,0 0-15-16,17-16-2 0,-11 9-6 0,3-5-3 16,1 3 0-16,-3-4-7 0,9-4-7 0,-1-2-11 15,0 0-9-15,1-2-5 0,-1 2-10 16,2 0-6-16,6-17-1 0,-4 13-9 0,-5-4-5 16,-3 8-5-16,-1-1-5 0,-3 2-3 0,1 3 2 15,-2 2 0-15,0 2 5 0,-1-3 9 0,-1 1 2 16,0 4-1-16,0 1-1 0,-2 0-1 0,0 3-14 15,-2 5 3-15,2-10-1 0,-2 10-9 0,0 0-3 16,0 0-4-16,-2-9 3 0,2 9 2 0,0 0-8 16,0 0 15-16,0 0 1 0,-18 34 8 0,13-19-10 15,-1-2 0-15,-2 10 14 0,-1 0-8 0,5-4-4 16,-2 6-1-16,0-6 3 0,2 0-16 0,-1 9 13 16,1-7-21-16,0-2 7 0,-2 6 2 0,3-7-1 15,1 0-9-15,0-7 0 0,2 6 6 0,0-2-13 16,0 4 8-16,-2-7-27 0,4 3-26 0,0 0-44 15,0-6-36-15,-2-9-40 0,0 0-29 0,0 25-37 16,0-25-666-16,1 8 298 0,-1-8 198 0</inkml:trace>
  <inkml:trace contextRef="#ctx0" brushRef="#br0" timeOffset="285.9267">-460 1759 102 0,'0'0'146'0,"0"0"-11"15,14-2 4-15,-14 2 5 0,0 0 4 0,0 0 10 16,15 2 7-16,-11-2-3 0,-4 0-5 0,12-4-7 16,-5 6-9-16,-7-2-10 0,16 0-14 0,-7 2-8 15,6-4-14-15,1 2-11 0,-1-4-10 0,2 2-16 16,0 2-16-16,1-3-19 0,-5 3-19 0,2-2-27 15,1 0-27-15,-1-2-30 0,-3 2-25 0,-12 2-27 16,21-2-24-16,-12 0-490 0,-9 2 214 0,12-5 144 16</inkml:trace>
  <inkml:trace contextRef="#ctx0" brushRef="#br0" timeOffset="544.2669">-224 1560 73 0,'0'0'164'15,"0"0"-9"-15,0 0-19 0,0 0-14 0,0 0-4 16,-21 11-5-16,21-11 14 0,-4 13-5 16,0-5 2-16,4-8-13 0,-4 15-2 0,3-2-5 0,-3 1-10 15,4-14-11-15,0 24-6 0,0-7-7 0,-2-1-8 16,2-3-6-16,2-2-7 0,-2-11-21 0,2 19-28 15,-2-19-38-15,3 21-30 0,1-10-44 0,-2-1-51 16,-2-10-409-16,2 11 190 0,-2-11 128 0</inkml:trace>
  <inkml:trace contextRef="#ctx0" brushRef="#br0" timeOffset="1683.7274">-255 1611 23 0,'-7'-6'145'0,"7"6"6"0,0 0-12 0,0 0 1 0,0 0-2 15,0 0-5-15,-10-7-4 0,10 7-2 0,0 0-6 16,0 0-4-16,0 0-6 0,0 0-5 0,0 0-10 15,0 0-5-15,0 0-9 0,0 0-8 0,0 0-2 16,0 0-3-16,0 0-8 0,0 0-4 0,0 0-1 16,-8 17 1-16,8-17-5 0,0 0 1 0,0 0 2 15,4 22-1-15,-4-22 0 0,2 16 4 16,0 1-4-16,-2-4 3 0,2 4-1 0,0-4-5 0,0 3-2 16,-2-5-1-16,0-11-6 0,2 23 2 0,0-8-2 15,2 13-2-15,-4-9-13 0,1-4 1 0,1 3-2 16,0-7 0-16,-2 4 4 0,4-2-9 0,-4-1-3 15,2 3 3-15,0-6-7 0,-2-9 0 16,2 21 1-16,0-11-19 0,-2-10-23 0,0 15-27 16,0-15-38-16,4 11-39 0,-4-11-31 0,2 14-22 0,-2-14-38 15,0 0-602-15,0 0 276 0,5 9 182 16</inkml:trace>
  <inkml:trace contextRef="#ctx0" brushRef="#br0" timeOffset="1983.9074">-429 1763 104 0,'0'0'162'15,"0"0"3"-15,0 0-3 0,0 0 0 0,0 0-6 16,-11-8-11-16,11 8-2 0,0 0-8 0,0 0 2 16,0 0 0-16,0 0-2 0,0 0-4 0,0 0-5 15,0 0-2-15,0 0-7 0,0 0-9 0,0 0-4 0,0 0-13 16,0 0 2-16,0 0-13 0,0 0-8 0,44 4-9 16,-31-4-3-16,-13 0 0 0,27-2-19 0,-12 2-12 15,4 0-16-15,0 0-22 0,1-2-31 16,-1 2-34-16,0-2-43 0,-2 2-48 0,0-4-53 15,-1 1-594-15,1 1 272 0,-2-2 180 0</inkml:trace>
  <inkml:trace contextRef="#ctx0" brushRef="#br0" timeOffset="4135.1411">398 1829 82 0,'0'0'189'0,"-15"-4"4"0,15 4 2 0,0 0 1 15,0 0 0-15,-13 0-7 0,13 0-8 0,0 0-10 0,0 0-14 16,0 0-13-16,-10-5-6 0,10 5-9 0,0 0-6 16,0 0 1-16,0 0-11 0,0 0 3 15,0 0-12-15,0 0 2 0,0 0 0 0,0 0-9 16,0 0 1-16,0 0-3 0,44-4-18 0,-29 4-7 15,3-2 1-15,6-6 4 0,-2 6-16 0,-3-5-2 16,6 1 3-16,-1-1-20 0,-2-3 3 0,6 1-2 0,-1-3 4 16,-2 1-6-16,0-2-10 0,-4 1-2 0,-2 1-1 15,2-4-6-15,-2 1-1 0,-2-1 3 16,-1 0-6-16,-3 0 1 0,1-2 2 0,-5 3-9 16,-1 7 9-16,3-5-3 0,-5 3 11 15,0 1-19-15,-2-3 22 0,1 3-12 0,-5 8-4 16,4-17-6-16,-4 17-1 0,0 0 3 0,0 0-3 15,0 0-16-15,-7-23 13 0,7 23 6 0,-10-7-9 0,10 7-12 16,-8-6 11-16,8 6 9 0,-19-4-14 0,19 4-8 16,-19 0-1-16,19 0 14 0,-17 4-1 0,3-2 2 15,1 2-12-15,-4 5 16 0,-4 1 1 0,5-3 3 16,-1 7 1-16,2-5-12 0,-2 6 4 0,-1 1 0 16,3-1-7-16,4-2 15 0,-7 4-13 15,7-2 3-15,-1-3 4 0,3-1-14 0,1 0 16 16,2 3 2-16,1-3 3 0,1 2 13 0,-2 1-8 15,2 1 7-15,0 2-4 0,2-2 10 0,2 0 4 16,-1 1 1-16,1-1 1 0,-2 0 7 0,5-2-1 16,-1 4 6-16,2-2 2 0,0 1 5 0,2-3 2 0,5 6 6 15,-1-8 1-15,-2 1 1 0,3-5 0 16,0 3-1-16,1-3 2 0,1-1-2 0,-1 2-5 16,1-1-9-16,-13-7-2 0,31 2-8 0,-6 6-10 15,-8-6-15-15,0 1-16 0,1-3-25 0,-1 0-26 16,-17 0-44-16,32 2-32 0,-16-5-37 0,-3-1-31 15,0 4-61-15,-13 0-45 0,25-6-75 0,-15 4-914 16,-2-4 430-16,-8 6 288 0</inkml:trace>
  <inkml:trace contextRef="#ctx0" brushRef="#br0" timeOffset="4568.6175">1059 1411 87 0,'0'0'177'0,"0"0"-13"0,0 0 2 16,-14 2-5-16,11 0 11 0,3-2 4 0,0 0 11 16,-6 6-8-16,6-6-1 0,0 0-8 0,0 0 5 15,0 0-30-15,0 0 13 0,0 0-14 16,27 7-1-16,-12-3-16 0,-2-6-4 0,3 0-23 15,-3 2 3-15,6-3-16 0,-1 3-14 0,-3 0-27 16,4-2-21-16,-4 0-28 0,3 0-40 0,-3 2-55 16,0-2-53-16,0 0-81 0,-3 2-681 15,-1-2 303-15,-11 2 204 0</inkml:trace>
  <inkml:trace contextRef="#ctx0" brushRef="#br0" timeOffset="5116.6711">1670 1152 91 0,'0'0'176'0,"7"-7"-3"0,-7 7 0 0,8-6 10 15,-6 2 3-15,-2 4 7 0,0 0-4 0,0 0-7 16,9-9-4-16,-9 9-13 0,0 0-18 0,0 0-12 15,8-10-11-15,-8 10-12 0,0 0-10 16,0 0-13-16,0 0-15 0,0 0-6 0,0 0-4 16,0 0-2-16,0 0-12 0,0 0 4 0,0 0-10 15,0 0-2-15,0 0-7 0,-13 36 8 0,9-24-12 0,-4 3 2 16,-1 8 0-16,-1-2 6 0,1 2-4 16,-1-1 5-16,0 3-5 0,1 0 10 0,-1 2-13 0,3-1 10 15,-1-1 13-15,0-2-2 0,2-2-6 16,3-2 9-16,-3-4-6 0,4 0-3 0,0-1 1 15,0 5 8-15,-2-4 7 0,4-3 9 0,0-12 16 0,0 20 5 16,0-20 0-16,4 14 6 0,0-1 2 0,-2-5-4 16,4-1 4-16,-6-7-7 0,13 12-9 0,-1-10-8 15,-3 0-10-15,-9-2-5 0,19 0-4 16,-5 2-11-16,-3-4-20 0,3-2-16 0,-14 4-26 16,23-2-27-16,-12 0-32 0,1 0-14 0,-12 2-39 0,19-4-20 15,-12 2-26-15,-7 2-38 0,18-5-46 0,-11 3-36 16,-7 2-38-16,0 0-833 0,10-10 388 15,-10 10 260-15</inkml:trace>
  <inkml:trace contextRef="#ctx0" brushRef="#br0" timeOffset="5395.8922">1524 1366 187 0,'-13'-4'197'16,"13"4"0"-16,0 0 4 0,0 0 3 0,-14-4-7 16,14 4-9-16,0 0-14 0,0 0-7 0,0 0-7 15,0 0 2-15,0 0-16 0,0 0-12 0,0 0-13 16,0 0-5-16,0 0-15 0,0 0-4 0,0 0-11 15,0 0-9-15,42-10-13 0,-30 10-31 0,-12 0-22 16,27 0-40-16,-14 0-40 0,2-1-56 16,1 1-40-16,-3 0-79 0,3 0-552 0,-16 0 264 0,22-2 178 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25:44.5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71 69 0,'0'0'129'0,"0"0"17"0,0 0-16 0,0 0 6 15,0 0-7-15,0 0-10 0,0 0-1 0,0 0-15 16,0 0-9-16,0 0-4 0,38-19-6 0,-26 13-13 16,-1 3-8-16,1-3-4 0,-1 0 1 0,-3 0-14 15,5 3-2-15,-1-1-6 0,-1 0-4 0,-1 0 2 16,1 0-8-16,-11 4-14 0,20-3-13 15,-11 1-22-15,-9 2-28 0,19-2-18 0,-9 2-23 16,-10 0-13-16,17 2-34 0,-17-2-321 0,17 2 152 16,-17-2 102-16</inkml:trace>
  <inkml:trace contextRef="#ctx0" brushRef="#br0" timeOffset="373.2374">176 302 59 0,'0'0'108'16,"0"0"1"-16,0 0-3 0,-2 13-15 0,2-13-3 16,0 0-7-16,0 0-2 0,0 0-11 0,0 0 1 0,-2 11-5 15,2-11-3-15,0 0-2 0,0 0 9 0,0 0-11 16,-1 12 6-16,1-12 3 0,0 0 5 0,0 0-5 16,0 0 0-16,0 0-5 0,0 0-5 0,11 7 5 15,-11-7 0-15,8 0-7 0,-8 0-1 16,0 0-2-16,19 4-6 0,-19-4-6 0,15 0 0 15,-5 0-8-15,-10 0 0 0,23 0-5 0,-8 0-5 16,0-2-11-16,1 2-23 0,-3 0-14 0,4 0-31 16,2-2-19-16,-5 4-36 0,-1-2-24 0,-1 0-434 15,-12 0 189-15,19 2 128 0</inkml:trace>
  <inkml:trace contextRef="#ctx0" brushRef="#br0" timeOffset="2395.7224">674 203 84 0,'0'0'88'0,"-2"-16"-5"16,2 16 9-16,0 0-15 0,0 0 0 0,0 0-1 16,0 0 0-16,0 0 1 0,0 0 4 0,0 0-15 15,4-19-5-15,-4 19-1 0,0 0-6 0,0 0-3 16,2-13-2-16,-2 13-5 0,0 0-6 0,0 0-3 15,2-13-4-15,-2 13 7 0,0 0-8 0,6-14 0 16,-6 14 0-16,3-9-1 0,-3 9-3 0,0 0 2 16,0 0-3-16,4-14-2 0,-4 14 5 0,8-7 4 15,-8 7-3-15,8-6-8 0,-8 6-1 0,7-7 7 16,-7 7 2-16,12-4-3 0,-12 4 6 0,13-6-5 16,-13 6 0-16,19-6 2 0,-5 2 5 0,-7 3 3 0,-7 1-2 15,18-2-7-15,-3 2 6 0,-4 2-1 16,7-2-4-16,-5 3-2 0,-1-1 0 0,7-2 0 15,-8 6-3-15,3-2-1 0,-1 0 1 0,2-1-3 16,-3 1 1-16,-3 2 1 0,7 0 0 0,-5 1 6 16,1-1-4-16,-1 0-1 0,3 3 1 0,-1-1 5 15,-5-1-2-15,3 3 3 0,1-2 0 0,-5 3 2 16,1 0 4-16,-2 1-2 0,1-1 2 0,-1 3 0 16,0-1 4-16,-2 4-5 0,3 4 2 0,-5-2-2 15,0-4-3-15,2-1-1 0,-2 3 6 0,0 0-3 16,-2 2-1-16,0-4-2 0,0 4-1 0,0-3 0 15,-2-1 0-15,2 2-8 0,-4 0 3 0,2 0-4 16,-2-1 2-16,0-1-3 0,1 0-5 0,3-15 4 16,-8 27-2-16,-5-8 3 0,9-6 9 0,-12 0-5 15,11 1-2-15,-5-5-7 0,2 3 1 0,3-7 4 16,-9 3 2-16,3-2-3 0,-3-1-10 0,5-3 0 0,-7 0 4 16,1-2 3-16,-4-2-4 0,2 2-7 15,1-3 5-15,-7-7-7 0,4 4 3 0,-4-3-6 16,0 1 7-16,4 2-4 0,-2-5-2 0,4 5 7 15,-2-7-1-15,7 2-2 0,1-1-3 0,-5-5 3 16,3 7 1-16,4-1-14 0,-1 0 7 0,4-3 0 16,-3 3 5-16,3-1-5 0,0-1 4 0,0-2-2 15,1 0-2-15,-1-1-2 0,-2-5 10 0,6 2-11 16,0 0 5-16,1 2 9 0,2-2-10 0,-2 0 6 16,2 0-8-16,1-2 2 0,0-6 3 0,0 3 3 15,0 1-1-15,2-2-3 0,0 6 5 0,-2 2 5 16,-2 2-10-16,3-1 0 0,1-1-1 15,0 6-3-15,2-3-1 0,-2 3 7 0,-2-2 1 0,-2 13 3 16,5-23-6-16,-1 11 2 0,0 1-8 0,2 1 4 16,-2 1 0-16,-4 9-4 0,7-17-2 0,12 7 3 15,-11 1 2-15,2 1 3 0,5 0-9 0,-5 1 8 16,11-5 9-16,2 3-9 0,-2-1 7 0,0 7 6 16,4-5-2-16,1 0-3 0,1-1 2 0,4 5 1 15,1-2 5-15,-3-1-4 0,-8 3-6 16,10 0 0-16,-4-2-1 0,1 1-5 0,-5 1 0 15,2-2 5-15,4 4-4 0,-8-2-11 0,-2 2 12 0,-4-1-25 16,5-1-6-16,-5 2-19 0,2 0-24 0,-2 0-27 16,1 0-21-16,-7 0-29 0,7 2-33 15,-16 0-29-15,19-4-43 0,-12 3-680 0,5-3 312 16,-12 4 206-16</inkml:trace>
  <inkml:trace contextRef="#ctx0" brushRef="#br0" timeOffset="5180.0587">1777-289 34 0,'6'-7'98'0,"-6"7"-21"0,0 0 5 16,0 0-3-16,0 0-14 0,0 0-1 0,5-10-4 15,-5 10-2-15,0 0-8 0,0 0-10 0,0 0 1 16,0 0 13-16,0 0-8 0,0 0 1 0,0 0-3 16,0 0-5-16,0 0 5 0,0 0 7 0,6-9-13 15,-6 9 0-15,0 0 3 0,0 0-8 0,0 0-4 16,0 0 6-16,0 0 4 0,0 0 6 0,0 0-3 16,0 0 4-16,0 0-4 0,-17 24 5 0,17-24 4 15,-4 10 3-15,-2-1 3 0,-1-1-1 0,-3 1 3 16,3 1-8-16,3 1 7 0,-6 1 0 15,4 1 2-15,-5 6 4 0,-1-4-1 0,7 1 2 16,-7 7 5-16,3-2-6 0,-3-1 4 0,3 5-5 0,1-2 2 16,-2 2 5-16,-9 13-9 0,8-6-4 0,5 1 0 15,-7 9-5-15,3-6 1 0,-5 6-10 0,7-6 5 16,0 0 2-16,1-7-1 0,5-1 6 0,-2 5-5 16,-2-3-7-16,6 2-6 0,-2-1 5 0,0 1-5 15,2 3 5-15,-5 14-8 0,5-7-5 0,0-13 4 16,0-3-4-16,0-3-9 0,2 0 4 0,1 2-5 15,1-8 0-15,2 0-7 0,-4-4-3 0,0 5-1 16,0-1-6-16,-2-2-11 0,5 2-18 0,-1-2-15 16,-2-5-19-16,2 3-27 0,-2-3-34 0,0 7-36 15,4-8-31-15,-1 1-30 0,1 3-50 0,-2-7-557 16,-4-6 276-16,8 13 184 0</inkml:trace>
  <inkml:trace contextRef="#ctx0" brushRef="#br0" timeOffset="12371.8942">2256-152 112 0,'0'0'112'0,"4"-11"-17"15,-4 11 12-15,3-10-17 0,-3 10 2 0,6-9-12 16,-6 9 7-16,8-8 5 0,-8 8-4 0,0 0-13 0,7-9 10 15,-7 9 0-15,4-6-3 0,-4 6-5 0,6-6-3 16,-6 6-8-16,0 0 4 0,0 0-8 0,0 0 2 16,0 0 4-16,0 0 4 0,0 0 3 15,6 16-5-15,-4-9-3 0,-6 5-2 0,2 3-5 0,-2 2-5 16,-4 6-7-16,-1 3-3 0,3 5-6 0,-2-2-4 16,3-1-2-16,-3 3-6 0,-5 14-2 0,-3 1 1 15,12-6-1-15,-13 0-6 0,8-4 3 0,-1-5 1 16,-5 9-1-16,3-10-1 0,7-5 5 0,-1-2-1 15,2-2 4-15,2-4 2 0,-2-4-5 0,0 2 2 16,1-1-4-16,1 1 4 0,2-4-9 0,-2-3 6 16,2 4 1-16,-2-5-2 0,2-7 2 0,0 21 5 15,2-11-2-15,0-3 2 0,-2 1-5 0,7-1 5 16,-5 1-4-16,8 2 4 0,-4-5-6 16,-3 3 6-16,7-2-12 0,-2 1-7 0,1-1 10 0,-5 0-10 15,-4-6 3-15,11 4-3 0,-3-1-9 0,-4-1-17 16,-4-2-19-16,8 4-32 0,-3-2-36 0,-5-2-32 15,0 0-25-15,8 4-40 0,-8-4-679 0,0 0 293 16,0 0 194-16</inkml:trace>
  <inkml:trace contextRef="#ctx0" brushRef="#br0" timeOffset="12702.8301">2014 345 209 0,'-9'-3'208'0,"9"3"-18"0,-12-4-13 0,12 4-14 15,-5-4-15-15,5 4-11 0,-4-6-2 0,4 6 2 16,0 0 1-16,0 0-6 0,0 0-1 0,0 0 0 15,9-15-8-15,-3 13 5 0,4-4-14 0,-1 3-6 16,5 1-11-16,-1-2 4 0,4 0-20 0,-5 2-4 16,5 0-1-16,0 2-15 0,-3-3-3 0,5 1-12 15,0 2-10-15,-9-2-11 0,7 0-13 0,-4-2-18 16,4 4-34-16,3 0-39 0,-11 0-32 0,5 0-40 16,-3 0-28-16,4 0-46 0,-5-2-571 0,-10 2 264 15,27-4 178-15</inkml:trace>
  <inkml:trace contextRef="#ctx0" brushRef="#br0" timeOffset="13118.4963">2585-275 15 0,'0'0'166'16,"4"-10"-9"-16,-4 10-10 0,0 0-7 0,7-10-13 15,-7 10 2-15,0 0-2 0,0 0 6 0,0 0 5 16,0 0 4-16,0 0 6 0,0 0-1 0,22 8 0 16,-22-8-10-16,15 13 3 0,-4-3-11 0,1-2-2 15,-4 3-4-15,5 8-6 0,6-4 6 0,0 1-5 16,10 12-3-16,-8-3 0 0,0-4-11 0,-8-2 0 16,-1 4 3-16,1 0-7 0,-3-2-8 0,11 15 0 15,-13-6 5-15,1-1-19 0,-1-6 8 0,-4-1-21 16,1 5 4-16,-1 2-12 0,-2-1-1 0,2 3-1 15,0 1-8-15,-14 14-5 0,-5 0-18 0,9-10 1 16,-17 6-44-16,8-10-6 0,-12 6-52 0,6 2-22 16,-6-6-32-16,-1 5-51 0,3-9-42 0,9-5-75 15,-3-4-818-15,-10 5 371 0,3 3 250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38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9FFEA40-6270-4EB4-A215-0CD5F6C3347F}" emma:medium="tactile" emma:mode="ink">
          <msink:context xmlns:msink="http://schemas.microsoft.com/ink/2010/main" type="inkDrawing" rotatedBoundingBox="1868,6901 2204,15995 2001,16003 1664,6909" shapeName="None"/>
        </emma:interpretation>
      </emma:emma>
    </inkml:annotationXML>
    <inkml:trace contextRef="#ctx0" brushRef="#br0">19-8 85 0,'0'0'121'0,"0"0"-10"0,0 0-9 0,-7-15-1 0,7 15-15 16,0 0-5-16,0 0 3 0,0 0-7 0,0 0-5 15,-12-10-5-15,12 10-4 0,0 0-12 0,0 0 3 16,0 0-7-16,0 0 7 0,0 0-4 0,0 0-1 16,0 0-18-16,0 0 9 0,0 0-4 0,0 0 2 15,0 0-5-15,0 0-7 16,0 0 2-16,0 0-2 0,0 0 3 15,0 0-8-15,0 0 1 0,0 0-2 0,-3 44 5 0,3-44-10 16,3 20-1-16,-3-20 8 0,0 24 2 0,2-5-9 16,1-2 9-16,-1 3 7 0,1 2-2 0,-3-3-3 15,4 5 1-15,-4 1-1 0,3 11-5 0,2-2 4 16,-3 5 0-16,1 0-4 0,-3 0 0 0,0-3 0 16,0 6 1-16,2 1-2 0,-2 4-3 0,3-4 1 0,1 30-2 15,1-2 1-15,-2-13-2 0,-3-7 0 0,7 17 3 16,-2 0-6-16,0-14 6 0,0-6 0 0,0-2-3 15,4 18 1-15,-1 4-3 0,-1 0 1 0,-4-12 1 16,4-13 0-16,-2 25-2 0,7 3 0 0,-10-13 1 16,3 5 20-16,0 8 7 0,0-3-4 0,-3-12 2 15,1 12-8-15,-1-10-1 0,1 13-2 0,-1 2-2 0,1-1-5 0,-3-6 2 16,2-8-4-16,-2-7 1 0,0-2-6 16,10 19 3-16,-8-12-4 0,6 14-3 0,-1-1 6 15,-2-4-8-15,2 3 2 0,-4 3 0 0,-1-1-2 16,1-2-2-16,-1-9 0 0,0 6 0 0,3 1 0 0,0-15 15 15,3-7 4-15,-4-3-6 0,-1 0 2 16,-1 0-4-16,1-2 6 16,-3 0-4-16,5 3-1 0,-3-1 1 0,1-2-6 15,1 5 21-15,1-1-1 0,0 23 4 0,0-15-5 16,-5 0-12-16,3-10 4 0,-1 27-5 0,-2-14 5 16,0-3 0-16,0-5-8 0,-2 24 2 0,2-11 0 15,0-8-3-15,0-5-7 0,0 3 6 0,4 14-3 16,-4 0 5-16,-2-14-5 0,7 19-3 0,-3-12 1 15,1-8 4-15,-3-2-4 0,-3-4 1 0,6-1-5 0,-1 3 6 0,-2 2 5 16,3-2-2-16,-1 2-4 0,-4-2-1 0,4 31 1 16,1-27 14-16,-3 4-1 0,0-11-5 0,0 7-9 15,7 21 1-15,-5-16 3 0,-2-7-5 16,0-5 12-16,3-2-9 0,-3 0 8 0,0 7 1 0,0-9-7 16,2 7-8-16,1-1 13 0,4 23-1 0,-7-10-16 15,2-12 11 1,-2 2-4-16,0-2 2 0,0 24 9 0,5-13-4 15,-5-11-8-15,3 0 11 0,-3 2-1 0,0 3-2 16,2-5 6-16,-2-1-5 0,3 3-12 0,6 20 3 16,-11-10 14-16,2-10-4 0,-3-5-6 15,6 1-3-15,-6 4 3 0,6 0 3 0,-3-2-18 16,2 2 14-16,-2-2-1 0,3 4-4 0,-3-6 3 16,0-3-3-16,2 2-1 0,-2 0 3 0,3-2 1 0,-3 2-3 0,0-2-2 15,2 3-4-15,1-3 10 0,-3 4-1 0,0-1-2 16,2-1-4-16,-2 0 1 0,0 1 1 0,0 4 11 15,2-5-19-15,-2 5 18 0,0-2-2 0,0 5-11 16,-2-13 17-16,0 10-2 0,2-7-14 0,2 34-1 16,-4-24 9-16,-1-6-4 0,1-4-6 0,-1 3 16 15,3 1-3-15,-2-1-13 16,-3 6 2-16,0-7-7 0,0 23 8 0,-2-11 1 16,2-9 4-16,0-5-8 0,3 2 3 0,-1 3-2 15,-4-3-17-15,4 5-16 0,-1-7-5 0,-1 3-20 16,-3-13-2-16,3 5-16 0,1 0-26 0,-1-10-37 15,0-2-41-15,2-3-35 0,1-9-43 0,2-10-798 16,0 0 351-16,0 0 234 0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5.6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D847CC7-411D-41C4-B653-0E3286C5196D}" emma:medium="tactile" emma:mode="ink">
          <msink:context xmlns:msink="http://schemas.microsoft.com/ink/2010/main" type="inkDrawing" rotatedBoundingBox="16872,15476 30390,15251 30405,16100 16886,16325" shapeName="None"/>
        </emma:interpretation>
      </emma:emma>
    </inkml:annotationXML>
    <inkml:trace contextRef="#ctx0" brushRef="#br0">45 457 46 0,'0'0'145'0,"-14"-3"-11"0,14 3 10 0,-15 0-6 0,15 0-1 0,-7-7-5 16,7 7-11-16,0 0 1 0,0 0-16 0,-10-2-4 15,10 2-1-15,0 0 0 0,0 0-2 0,0 0-5 16,0 0-3-16,0 0 0 0,0 0-3 0,0 0-3 16,0 0-6-16,32-5-3 0,-13 5 4 0,3 2 2 15,0-2-9-15,0 0 7 0,17-2-8 16,-5-1-5-16,5-2-4 15,1 5-5-15,3 0-1 0,-1 0-2 0,4-2 1 16,20-3-8-16,3 0-7 0,-18 3-8 0,-2 2 4 16,-5 0 4-16,27-5-8 0,-15 5-6 0,12-2 6 15,-2-6-4-15,0 1-2 0,-12 7-13 0,-8 0 8 16,-2 0-2-16,3 2-9 0,24-2 5 0,-18-4 1 16,13 16-12-16,-9-12 10 0,9 5-1 0,-10-5 3 15,-5 0 5-15,15 4 7 0,5 1 2 0,-13-7-1 0,16 9-6 0,-6-14 5 16,-14 7-10-16,17-3 0 0,-3 8-1 0,-17 0 2 15,18-2-4-15,4 1 3 0,-14-4-15 16,12 3 4-16,-1-1-12 0,4 1 21 0,-1-3-9 16,3-5 0-16,-1 2 7 0,-4 3-6 0,5-2-9 15,0 0 5-15,4-1 8 0,-1 1-16 0,-6-1 13 16,7-2-6-16,-1-2-10 16,-1 2 7-16,-5 5 4 0,3-7-5 0,2 2 0 15,0 0 7-15,-2 3-2 0,2-3 2 16,8-5-4-16,-8 8 1 0,5-5 10 0,-3-1-12 15,-4-4 0-15,-5 10 0 0,17-3-13 0,-12 5 18 0,2-10-4 16,0 3 4-16,5 4 3 0,-2 1-4 0,-1-1 3 16,3-4-5-16,-2 0-1 0,-3 2 7 0,3 0-4 15,-1 3 2-15,-1-3-4 0,-1 0 0 0,5 3 1 0,2-8 4 16,-4 10-4-16,2-7-5 0,5-1 8 0,-5 3-8 16,0 1-4-16,3-1 0 0,-6 2 18 0,-2-6-14 15,3-1-5-15,-3 10 17 0,3-7-6 0,-10-1-8 16,4 3 13-16,6-7-8 0,2 10-1 0,-5-1 13 15,-2 1-15-15,5 0-1 0,-3-1 4 0,0-4 4 16,0 0-10-16,-2-3 0 0,-3 5 5 0,5 0 3 0,0 3-20 16,-2-1 9-16,2 8 14 0,-2-7 2 0,2-1-7 15,-9 1 1-15,1-1 6 0,4 3-23 0,-21 5 18 16,21-2-7-16,-6 2 10 0,-9-3-20 0,7-4 9 16,5-11 3-16,-10 6 1 0,-8 7-11 0,-1 0 1 15,28 5 11-15,-19-5 10 0,5 5-4 0,0 0-9 16,-7-8-2-16,-10 8 6 15,22 0-11-15,4-3 9 0,-6 3-2 0,-1-2 6 16,1 2-9-16,-11-3 11 0,11-2-4 0,-1-2 4 16,-12 2-1-16,15 0-8 0,-15 2 13 0,18-2-6 15,-23 0-6-15,-2 2 4 0,-3-2-6 0,25 0 4 16,-3-4-12-16,1 4 2 0,-16 2 24 16,1-2-12-16,17 2-7 0,5 6 4 0,-20-8 1 15,-10-8-14-15,25 11 11 0,-10-3 12 0,15 2-9 0,-5-2-11 0,-5 8 23 16,2-8-5-16,-14 4 1 0,0-4-8 0,19 8-2 15,-19-6 1-15,29 5 5 0,-17 3-11 0,-10-7-2 16,12-1 8-16,1 0-8 0,-1 6 12 0,5-1 0 16,-16-7-4-16,-6 0 1 0,-5 0 1 0,28 0 4 15,1 0-4-15,-11 7-10 0,-10-7 16 0,-5-2-12 16,-5 2 7-16,-5 5-6 16,5-5 4-16,2 2 4 0,-2-2-10 0,24 0 1 15,-14-2 3-15,-10 7-6 0,-5-3 5 0,0-2-6 16,3-2 6-16,-8 6 6 0,12-6-12 0,-9 7 3 15,-3-3 15-15,3 1 10 0,-3 2-11 16,-2-3 3-16,-15 0-18 0,2 3 5 0,3-5 1 16,-7 3 2-16,-15-3 0 0,29 2 3 0,-14-2-1 15,-15 0 0-15,15 3 17 0,4-6-7 0,-19 3 8 0,17 3-3 0,-17-3 4 16,0 0 12-16,0 0-7 0,0 0 0 16,0 0-9-16,0 0-2 0,0 0 2 0,0 0 8 0,0 0-15 15,-26-37-2-15,4 20-1 0,-3 3-5 0,-16-16-6 16,6 9 9-16,11 6-6 0,2-7 6 0,0 5 2 15,7 2-9-15,-2 3 11 0,5 0 1 0,-3 0-19 16,3 5 22-16,0-3-19 0,2 3 8 0,10 7-16 0,-12-10 4 0,12 10-1 16,-10-12 1-16,10 12 2 0,0 0 6 0,0 0 0 15,0 0 4-15,0 0-16 0,0 0 8 16,39 0-10-16,-39 0 25 0,49 17-8 0,-22-15-4 16,2 8-11-16,25 12 5 0,-12-5 14 0,14-3-6 15,-7-1-3-15,-13-4-6 0,-9 3 11 0,2 1 5 16,-2 1-7-16,-5-4-2 15,10 2 12-15,-12 0-3 0,-1-4-4 0,-9-1-1 16,0 0 6-16,4 0 21 0,-9 1 14 0,-5-8 15 16,15 22-6-16,-15-13 3 0,0-9-10 0,-7 27 0 15,-3-12-6-15,2 4-10 0,-26 20 1 0,10-7 0 16,-20 9-4-16,2-5-23 0,-16 8-31 0,4 0-20 16,-5-3-50-16,6 0-52 0,-4 3-75 0,-1 0-94 15,2 2-1042-15,7 3 454 0,-7-6 302 0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5.4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60B29E-E802-49F9-BD80-99969D752AFF}" emma:medium="tactile" emma:mode="ink">
          <msink:context xmlns:msink="http://schemas.microsoft.com/ink/2010/main" type="inkDrawing" rotatedBoundingBox="7705,10241 12218,5414 13612,6717 9100,11545" shapeName="None"/>
        </emma:interpretation>
      </emma:emma>
    </inkml:annotationXML>
    <inkml:trace contextRef="#ctx0" brushRef="#br0">11603-10709 11 0,'0'0'153'15,"0"0"-10"-15,17 14-20 0,-10-11-18 0,-7-3-18 16,0 0-38-16,22 7-14 0,-12-4-38 0,-10-3-51 15,19 2-163-15,-19-2 73 0,20 2 48 0</inkml:trace>
    <inkml:trace contextRef="#ctx0" brushRef="#br0" timeOffset="169.0084">12182-10320 4 0,'-3'24'232'0,"1"-5"-30"0,-1 6-20 0,-2-6-37 0,1 6-27 16,4-4-53-16,-3 4-42 0,3-3-47 16,-2-1-55-1,-1-4-211-15,6-4 96 0,-8 6 66 0</inkml:trace>
    <inkml:trace contextRef="#ctx0" brushRef="#br0" timeOffset="-194.6667">11134-10532 127 0,'0'0'203'0,"0"0"-18"0,-22 3-21 0,22-3-19 0,0 0-26 0,0 0-33 16,0 0-37-16,0 0-35 0,-22 2-22 15,22-2-16-15,0 0-24 0,0 0-22 0,0 0-244 16,0 0 104-16,0 0 70 0</inkml:trace>
    <inkml:trace contextRef="#ctx0" brushRef="#br0" timeOffset="-363.601">11229-10315 39 0,'-15'-8'204'0,"3"3"-21"0,-7 1-20 16,4-1-12-16,0 2-22 0,15 3-24 0,-22-7-12 0,22 7-22 15,0 0-11-15,0 0-18 0,-19-7-11 0,19 7-21 16,0 0-18-16,-10-5-23 0,10 5-17 0,0 0-24 15,0 0-33-15,0 0-234 0,0 0 113 0,0 0 74 16</inkml:trace>
    <inkml:trace contextRef="#ctx0" brushRef="#br0" timeOffset="-563.8339">11801-9516 177 0,'0'0'201'0,"4"15"-20"0,-4-15-19 16,8 7-23-16,-8-7-18 0,0 0-32 0,0 0-29 16,10 10-36-16,-10-10-23 15,0 0-15-15,0 0 1 0,2 2-69 16,-2-2-268-16,0 0 118 0,0 0 76 0</inkml:trace>
    <inkml:trace contextRef="#ctx0" brushRef="#br0" timeOffset="-763.9037">11537-9632 211 0,'5'7'262'0,"0"-2"-36"0,-5-5-38 15,7 12-42-15,-2-7-47 0,-5-5-43 0,0 0-36 16,12 17-46-16,-10-12-44 0,6-1-302 0,-8-4 124 15,0 0 84-15</inkml:trace>
    <inkml:trace contextRef="#ctx0" brushRef="#br0" timeOffset="-933.0575">11121-9749 129 0,'10'7'177'0,"-10"-7"-29"0,0 0-31 15,0 0-32-15,17 17-49 0,-9-12-47 0,-8-5-216 16,7 12 75-16,5-2 50 0</inkml:trace>
    <inkml:trace contextRef="#ctx0" brushRef="#br0" timeOffset="352.6058">11798-8952 2544 0,'-19'34'68'0,"-1"-7"-34"16,3-5-32-16,5-3-30 0,0-2-38 0,4-2-19 0,-2-1-19 0,6-2-28 16,-1 3-16-16,2-5-40 0,-2-1-445 0,5-9 211 15,0 0 140-15</inkml:trace>
    <inkml:trace contextRef="#ctx0" brushRef="#br0" timeOffset="-1110.5716">10865-9662 62 0,'0'0'202'0,"0"0"-27"15,-12-9-41-15,12 9-36 0,0 0-43 0,0 0-31 16,0 0-42-16,0 0-35 0,0 0-174 0,0 0 75 16,0 0 52-16</inkml:trace>
    <inkml:trace contextRef="#ctx0" brushRef="#br0" timeOffset="4901.1274">11214-9290 50 0,'0'0'273'0,"0"0"-30"0,0 0-43 0,0 0-60 16,0 0-49-16,0 0-79 0,0 0-66 0,0 0-265 16,0 0 107-16,0 0 70 0</inkml:trace>
    <inkml:trace contextRef="#ctx0" brushRef="#br0" timeOffset="-1280.001">11007-9142 2327 0,'-8'-12'106'16,"-6"5"-38"-16,4 0-32 0,-2-1-13 0,4 4-8 15,1-4-2-15,7 8-4 0,-10-9-1 0,3 6-4 16,7 3-11 0,0 0-24-16,-15-10-19 0,15 10-29 0,0 0-24 15,-9-9-37-15,9 9-28 0,-8-3-26 0,8 3-419 16,0 0 205-16,0 0 136 0</inkml:trace>
    <inkml:trace contextRef="#ctx0" brushRef="#br0" timeOffset="-1814.5285">10440-8002 2764 0,'-3'22'147'0,"-6"7"-59"0,-1 0-50 16,3-9-17-16,-1 2-20 0,1-10-35 0,4 0-14 16,1 3-24-1,-5 2-23-15,2-3-40 0,5 1-25 0,0-3-37 16,0-12-577-16,0 0 258 0,10 12 172 0</inkml:trace>
    <inkml:trace contextRef="#ctx0" brushRef="#br0" timeOffset="-1996.7001">10286-8685 2779 0,'-17'47'110'0,"5"-11"-52"15,-5-9-27-15,4-3-13 0,1 0-25 0,5-2-17 0,-3-10-17 16,3-4-11-16,2 4-16 0,-2 7-26 0,4-7-44 15,1 1-19-15,2-1-29 0,0-12-557 0,0 0 247 16,5 19 166-16</inkml:trace>
    <inkml:trace contextRef="#ctx0" brushRef="#br0" timeOffset="-1448.9614">11056-8507 2330 0,'0'0'155'0,"0"0"-54"0,0 0-48 0,-8 24-20 15,8-24-11-15,0 0-11 0,0 0-3 0,-14 17-3 16,14-17-11-16,0 0-25 0,0 0-21 0,-13 10-27 0,13-10-32 16,0 0-37-16,0 0-20 0,0 0-36 0,0 0-437 15,0 0 215-15,0 0 142 0</inkml:trace>
    <inkml:trace contextRef="#ctx0" brushRef="#br0" timeOffset="-2181.2563">10232-9241 187 0,'0'17'188'0,"0"-3"-23"0,0-14-28 0,0 30-37 0,0-21-40 16,0-9-35-16,8 37-33 0,-4-18-43 0,-1-7-218 16,4-2 91-16,-4 2 58 0</inkml:trace>
    <inkml:trace contextRef="#ctx0" brushRef="#br0" timeOffset="-2346.621">9824-9516 73 0,'0'0'204'0,"8"7"-35"15,-8-7-25-15,9 10-27 0,-9-10-34 0,10 7-32 16,-10-7-18 0,12 8-51-16,-7-3-27 0,5 0-226 0,-10-5 91 15,15 4 60-15</inkml:trace>
    <inkml:trace contextRef="#ctx0" brushRef="#br0" timeOffset="4746.9736">10714-8391 2327 0,'24'-4'75'0,"-24"4"-11"0,5-8-14 32,-5 8-26-32,0 0-3 0,0 0-12 0,0 0-13 15,0 0-13-15,0 0-12 0,0 0-22 0,0 0-19 16,12-17-32-16,-12 17-23 0,0 0 4 0,5-7-23 15,-5 7-25-15,0 0-411 0,0 0 194 0,12-22 128 0</inkml:trace>
    <inkml:trace contextRef="#ctx0" brushRef="#br0" timeOffset="553.7594">10909-7914 2765 0,'-34'31'70'15,"4"-6"-17"-15,8-8-30 0,3 2-22 0,2-9-39 0,2 2-36 16,3-5-24-16,0 3-16 0,4-3-14 0,8-7-5 0,-9 8-25 16,4-6-33-16,5-2-469 0,0 0 220 0,0 0 146 15</inkml:trace>
    <inkml:trace contextRef="#ctx0" brushRef="#br0" timeOffset="-1632.8828">10789-7939 272 0,'0'0'244'16,"-10"25"-32"-16,6-16-35 0,4-1-40 0,0-8-44 0,0 0-46 15,0 0-42-15,-3 27-35 0,6-25-54 16,-3-2-275-16,0 0 121 0,0 0 78 0</inkml:trace>
    <inkml:trace contextRef="#ctx0" brushRef="#br0" timeOffset="-2681.6934">9177-8724 74 0,'0'0'248'0,"-17"-4"-25"0,17 4-19 0,-17-3-21 0,17 3-20 16,-17-5-17-16,17 5-24 0,0 0-30 0,-15-5-53 15,15 5-34-15,0 0-27 0,-12-7-27 0,12 7-55 16,0 0-338-16,0 0 148 0,-3-22 98 0</inkml:trace>
    <inkml:trace contextRef="#ctx0" brushRef="#br0" timeOffset="721.983">9895-7584 2884 0,'-41'32'5'16,"4"-13"-9"-16,5-4-26 0,10 2-67 0,3-2-46 0,6-6-30 15,1 3-21-15,0 1 9 0,7-4-6 0,5-9-433 0,-12 15 208 16,12-15 138-16</inkml:trace>
    <inkml:trace contextRef="#ctx0" brushRef="#br0" timeOffset="-2882.2473">9243-7722 195 0,'0'0'210'0,"0"0"-36"0,0 0-50 0,7 5-26 0,-7-5-32 16,0 0-32-16,0 0-34 0,0 0-20 0,0 0-23 0,0 0-30 0,0 0-182 0,0 0 85 15,12-20 56-15</inkml:trace>
    <inkml:trace contextRef="#ctx0" brushRef="#br0" timeOffset="-3398.7386">9025-7790 213 0,'-22'2'236'0,"3"3"-21"0,2 0-24 0,2 0-25 0,-4-3-26 16,6 1-30-16,1 4-28 0,0 0-36 0,12-7-21 15,-7 10-29-15,7-10-29 0,0 0-32 0,-8 10-32 16,8-10-312-16,0 0 137 0,0 0 90 0</inkml:trace>
    <inkml:trace contextRef="#ctx0" brushRef="#br0" timeOffset="4549.3007">9600-7151 32 0,'0'0'206'0,"12"7"-46"16,-12-7-42-16,0 0-40 0,10 7-19 0,-10-7-22 0,0 0-25 15,19 3-30-15,-9-6-41 0,7-4-150 0,0-3 69 16,10-2 48-16</inkml:trace>
    <inkml:trace contextRef="#ctx0" brushRef="#br0" timeOffset="-3967.3984">8691-8067 110 0,'0'19'200'15,"5"-7"-33"-15,0 5-32 0,-3 3-36 0,0 2-33 16,6-5-37-16,-1 2-48 0,5-4-50 0,5 6-171 16,3-1 80-16,-1-1 54 0</inkml:trace>
    <inkml:trace contextRef="#ctx0" brushRef="#br0" timeOffset="-3631.1863">9741-6709 269 0,'0'0'242'0,"-2"22"-29"0,2-22-32 0,-5 17-35 15,5-17-46-15,-3 15-28 0,3-15-43 0,0 0-28 16,0 0-51-16,0 0-60 0,0 0-255 15,0 0 121-15,0 0 82 0</inkml:trace>
    <inkml:trace contextRef="#ctx0" brushRef="#br0" timeOffset="-3798.9731">9460-6891 85 0,'0'12'176'0,"3"5"-39"16,2-2-41-16,0 2-36 0,-3-3-44 0,5-2-50 0,-2-2-146 16,-5-10 60-16,17 12 40 0</inkml:trace>
    <inkml:trace contextRef="#ctx0" brushRef="#br0" timeOffset="922.6121">9069-7141 132 0,'-24'14'204'0,"7"3"-49"0,0-2-52 0,5-3-51 15,-1 3-47-15,1-6-64 0,7 1-139 0,5-10 66 0,-12 12 44 16</inkml:trace>
    <inkml:trace contextRef="#ctx0" brushRef="#br0" timeOffset="-3067.0987">8661-6748 9 0,'3'15'223'0,"-3"-1"-37"0,0-14-34 0,5 20-39 0,-5-20-29 0,5 15-30 0,-5-15-34 15,7 7-54-15,0-5-235 0,-7-2 89 0,0 0 60 16</inkml:trace>
    <inkml:trace contextRef="#ctx0" brushRef="#br0" timeOffset="-3236.032">8390-6942 108 0,'-14'14'222'15,"-1"1"-24"-15,3-5-25 0,2 2-29 0,3-7-25 16,7-5-30-16,-13 12-18 0,13-12-3 0,0 0-30 15,0 0-33-15,0 0-40 0,3 7-44 16,-3-7-296-16,0 0 125 0,0 0 84 0</inkml:trace>
    <inkml:trace contextRef="#ctx0" brushRef="#br0" timeOffset="4350.5207">8442-6189 19 0,'0'8'148'0,"2"-1"-62"0,0 3-53 0,-2-10-43 0,5 17-82 16,-5-17 30-16,15 2 20 0</inkml:trace>
    <inkml:trace contextRef="#ctx0" brushRef="#br0" timeOffset="-4873.4569">8253-6169 101 0,'0'0'145'16,"-7"19"-57"-16,7-7-34 0,0-2-35 15,0 0-50-15,0-10-95 0,0 0 42 0,5 19 28 0</inkml:trace>
    <inkml:trace contextRef="#ctx0" brushRef="#br0" timeOffset="-4685.5663">7511-5771 196 0,'-17'8'210'16,"0"-1"-42"-16,0 0-51 0,2-4-31 15,15-3-21-15,-17 7-55 0,7-2-20 16,3-5-33-16,7 0-224 0,0 0 89 0,0 0 60 16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0.9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740BAE-C06A-4B1A-9C00-7A24BB76C3DA}" emma:medium="tactile" emma:mode="ink">
          <msink:context xmlns:msink="http://schemas.microsoft.com/ink/2010/main" type="inkDrawing" rotatedBoundingBox="7691,10875 8049,8320 9168,8477 8810,11032" shapeName="None"/>
        </emma:interpretation>
      </emma:emma>
    </inkml:annotationXML>
    <inkml:trace contextRef="#ctx0" brushRef="#br0">7061-6466 2439 0,'-17'8'53'0,"5"-4"7"16,-3 4-19-16,-2-3-19 0,-2-1-19 0,-1 4-14 16,8 1-10-16,0-1-2 0,0-1-8 0,-3 3-6 0,3-5-17 15,4 4-21-15,8-9-8 0,-9 12-20 0,9-12-26 16,-3 5-4-16,3-5-26 0,0 0-428 15,0 0 195-15,0 0 132 16</inkml:trace>
    <inkml:trace contextRef="#ctx0" brushRef="#br0" timeOffset="-545.5455">7745-7375 2439 0,'5'17'127'0,"3"-2"-65"0,-1-5-49 16,-2-1-53-16,0 3 5 0,-5-12-8 0,7 18-4 15,0-1-14-15,1-3-6 16,-1-2-35-16,0 0-14 0,3 1-27 0,0-4-42 16,0-1-417-16,4 4 202 0,-4-7 132 0</inkml:trace>
    <inkml:trace contextRef="#ctx0" brushRef="#br0" timeOffset="5623.4001">7931-6612 2964 0,'-41'30'-23'0,"4"-11"35"16,-10 17-18-16,1-6-34 0,7-8-41 0,-3 7-44 15,8-10-22-15,5-2 12 0,4-7-14 0,11 4-30 16,-1-4-518-16,0-5 231 15,6 2 156-15</inkml:trace>
    <inkml:trace contextRef="#ctx0" brushRef="#br0" timeOffset="-886.218">7565-6738 2768 0,'-20'-7'60'0,"3"4"-12"0,2 1-19 0,-2-1-10 0,0-1-11 0,-2 1-1 0,1 1-13 15,18 2-7-15,-24-5-6 0,24 5-11 0,-17 0-12 16,17 0-14-16,0 0-20 0,-25 0-22 0,25 0-19 16,0 0-18-16,-19-3-14 0,19 3-18 0,-7-7-35 15,7 7-409-15,0 0 205 0,0 0 134 16</inkml:trace>
    <inkml:trace contextRef="#ctx0" brushRef="#br0" timeOffset="-1270.5148">7516-5690 2448 0,'7'19'46'0,"-2"-2"-19"0,-3 0-47 0,3-10-66 0,-5-7-50 0,5 20-24 0,0-11 2 0,-3 1-16 15,3-3 3-15,3 6-369 0,-8-13 180 0,14 7 120 16</inkml:trace>
    <inkml:trace contextRef="#ctx0" brushRef="#br0" timeOffset="8682.119">7296-5972 27 0,'10'-3'262'0,"-1"-2"-42"0,-9 5-35 0,10-2-37 16,-10 2-41-16,0 0-36 0,22-3-55 15,-14 3-23-15,-8 0-52 0,14-2-38 0,-7-3-194 0,-7 5 97 16,25-12 64-16</inkml:trace>
    <inkml:trace contextRef="#ctx0" brushRef="#br0" timeOffset="178.4778">7240-7161 87 0,'0'0'117'16,"14"-12"-37"-16,-14 12-28 0,8-10-26 0,6-2-42 15,-1-2-100-15,1 1 38 0,6-6 26 0</inkml:trace>
    <inkml:trace contextRef="#ctx0" brushRef="#br0" timeOffset="-1102.0847">7892-5615 193 0,'0'0'179'0,"12"12"-32"15,-12-12-37-15,7 7-28 0,-7-7-34 0,0 0-29 16,0 0-59-16,0 0-206 0,0 0 82 16,0 0 54-16</inkml:trace>
    <inkml:trace contextRef="#ctx0" brushRef="#br0" timeOffset="-726.2144">7188-7489 217 0,'0'0'238'15,"-14"-12"-21"-15,14 12-17 16,-12-12-19-16,12 12-19 0,-18-8-17 0,18 8-14 0,-9-4-20 15,9 4-26-15,0 0-40 0,-15-8-29 0,15 8-33 16,0 0-30-16,0 0-33 0,0 0-49 0,0 0-364 16,0 0 165-16,0 0 110 0</inkml:trace>
    <inkml:trace contextRef="#ctx0" brushRef="#br0" timeOffset="353.0454">7877-8099 2023 0,'0'0'72'0,"25"-2"-40"0,-25 2-20 16,0 0 0-16,14-3-20 0,-14 3-23 0,0 0-8 0,13-7-8 16,-13 7-3-16,0 0-23 0,0 0-7 0,24 0-31 15,-24 0-27-15,17 0-388 0,-17 0 176 0,22 0 116 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9.4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C0005E-EA88-4D27-9D92-06A9135353A8}" emma:medium="tactile" emma:mode="ink">
          <msink:context xmlns:msink="http://schemas.microsoft.com/ink/2010/main" type="inkDrawing" rotatedBoundingBox="2617,13506 6664,9571 8443,11401 4395,15336" shapeName="None"/>
        </emma:interpretation>
      </emma:emma>
    </inkml:annotationXML>
    <inkml:trace contextRef="#ctx0" brushRef="#br0">6138-6585 279 0,'0'0'248'16,"0"0"-38"-16,-5 10-32 0,5-10-29 0,0 0-27 15,0 0-29-15,0 0-44 0,0 0-30 0,0 24-32 16,2-21-40-16,8 1-44 0,-10-4-299 0,22 10 132 16,-7-10 88-16</inkml:trace>
    <inkml:trace contextRef="#ctx0" brushRef="#br0" timeOffset="-362.9179">6175-4998 93 0,'0'0'291'15,"-15"-7"-62"-15,15 7-56 0,-15-7-51 0,15 7-40 16,0 0-30-16,-19-3-29 0,19 3-30 0,0 0-28 16,-8-5-41-16,8 5-241 0,0 0 107 0,0 0 70 0</inkml:trace>
    <inkml:trace contextRef="#ctx0" brushRef="#br0" timeOffset="-720.6836">5710-4762 51 0,'10'19'112'0,"-2"8"-43"16,1-3-61-16,1-7-88 0,0 0 26 0,0 0 18 15</inkml:trace>
    <inkml:trace contextRef="#ctx0" brushRef="#br0" timeOffset="7247.4624">5837-5452 2652 0,'-41'29'-6'0,"9"-12"-33"0,-12 12-44 15,12-12-63-15,6 0-42 0,6 0-22 0,-2 0-24 0,10-2-348 16,0-1 194-16,4-6 128 0</inkml:trace>
    <inkml:trace contextRef="#ctx0" brushRef="#br0" timeOffset="9952.785">5713-4954 2418 0,'10'2'41'16,"-1"-2"-18"-1,-9 0-5-15,15 0-17 0,-15 0-51 0,0 0-21 16,20 0-15-16,-20 0-6 0,17 0 16 0,-17 0-9 15,24-7-12-15,-2 2-32 0,10-7-46 16,0-5-373-16,16-12 184 0,9-8 120 0</inkml:trace>
    <inkml:trace contextRef="#ctx0" brushRef="#br0" timeOffset="7463.8993">5781-4845 2610 0,'-7'37'-2'0,"-8"-3"13"0,-2-3-17 0,3 1-65 15,-6-3-52-15,8-7-13 0,-5 7-15 16,4-5-6-16,4-2-10 0,1-2-437 0,1-3 202 0,2-3 134 0</inkml:trace>
    <inkml:trace contextRef="#ctx0" brushRef="#br0" timeOffset="-547.6464">6387-4108 146 0,'3'19'127'0,"-1"-4"-52"0,-2-15-23 0,0 19-49 0,0-19-138 0,0 0 45 16,0 15 30-16</inkml:trace>
    <inkml:trace contextRef="#ctx0" brushRef="#br0" timeOffset="-162.5954">5991-5931 2611 0,'0'0'60'16,"-19"-15"-10"-16,11 10-14 0,8 5-11 0,-19-9-11 0,19 9-5 0,-17-5-6 0,17 5-8 15,-12-10-2-15,12 10-2 0,-13-7-8 0,13 7-15 16,0 0-23-16,-14-7-36 0,14 7-19 0,0 0-30 15,0 0-31-15,-8-10-40 0,8 10-443 0,0 0 218 16,0 0 146-16</inkml:trace>
    <inkml:trace contextRef="#ctx0" brushRef="#br0" timeOffset="-1232.9864">5342-3243 27 0,'9'12'156'0,"-9"-12"-1"15,8 12-28-15,-8-12-13 16,5 10-24-16,-5-10-23 0,0 0-21 0,0 0-49 16,0 0-59-16,0 0-177 0,0 0 79 0,0 0 54 15</inkml:trace>
    <inkml:trace contextRef="#ctx0" brushRef="#br0" timeOffset="9769.4552">5129-4116 3017 0,'7'-2'27'16,"-7"2"-1"-16,8-5-17 0,-8 5-28 15,7-7-45-15,-7 7-30 0,0 0-29 0,0 0-23 0,10-12-13 0,-10 12-32 16,0 0-12 0,14-8-491-16,-14 8 232 0,22-12 154 0</inkml:trace>
    <inkml:trace contextRef="#ctx0" brushRef="#br0" timeOffset="-874.7373">4726-5615 224 0,'0'0'222'0,"0"0"-28"0,0 0-26 0,-12-5-16 16,12 5-21-16,0 0-24 0,0 0-32 0,0 0-31 15,0 0-19-15,0 0-33 0,0 0-45 0,0 0-45 16,19 41-297-16,-14-33 131 0,10 1 88 0</inkml:trace>
    <inkml:trace contextRef="#ctx0" brushRef="#br0" timeOffset="-2134.1077">4777-3683 15 0,'0'0'4'0,"10"12"-11"0,-10-12 3 16,7 7 0-16</inkml:trace>
    <inkml:trace contextRef="#ctx0" brushRef="#br0" timeOffset="-1402.3817">4958-3484 73 0,'10'15'124'0,"-5"-5"-13"0,4 4-46 16,-4-11-15-16,3 6-16 0,-3-1-28 0,7 1-42 16,-12-9-107-16,22 10 47 0,-12-5 32 0</inkml:trace>
    <inkml:trace contextRef="#ctx0" brushRef="#br0" timeOffset="-2883.448">4281-3326 1612 0,'10'29'54'0,"-3"-9"-23"0,-7-3-18 0,5 0-6 16,0-5-50-16,0 0-31 0,-5-12-15 0,5 22-17 15,-3-12-7-15,8 2-319 0,-7 0 144 16,-3-12 96-16</inkml:trace>
    <inkml:trace contextRef="#ctx0" brushRef="#br0" timeOffset="9404.415">4352-3413 104 0,'-5'26'70'0,"3"4"-64"0,-1-13-66 0,6 0 20 16,-3-17 12-16</inkml:trace>
    <inkml:trace contextRef="#ctx0" brushRef="#br0" timeOffset="9621.3922">4770-3321 2735 0,'2'22'15'16,"-11"0"4"-16,-1-3-15 0,-2-4-36 0,4-1-58 15,-2-4-54-15,10-10-32 0,-9 20-20 0,4-11-517 16,0-6 239-16,5-3 158 0</inkml:trace>
    <inkml:trace contextRef="#ctx0" brushRef="#br0" timeOffset="7695.6092">3820-2988 1479 0,'-30'29'18'0,"3"-2"-2"15,5-8-40-15,0-2 3 0,-2 0-15 0,4 0-11 0,-2 0-8 16,5-4-8-16,5-1-14 0,0-5-7 0,5-2 14 0,7-5 2 15,-13 5-13-15,13-5-6 0,0 0-181 0,0 0 90 16,0 0 60-16</inkml:trace>
    <inkml:trace contextRef="#ctx0" brushRef="#br0" timeOffset="-2702.5304">4294-2614 62 0,'-3'15'20'0,"1"-3"-48"0,2-5 10 0,0-7 6 15</inkml:trace>
    <inkml:trace contextRef="#ctx0" brushRef="#br0" timeOffset="-1063.857">4963-4504 85 0,'-10'-10'221'0,"10"10"-53"0,-10-15-33 15,10 15-37-15,-12-12-23 0,12 12-28 0,0 0-25 16,-12-22-33-16,9 12-31 0,3 10-224 15,-4-29 88-15,1 12 60 0</inkml:trace>
    <inkml:trace contextRef="#ctx0" brushRef="#br0" timeOffset="-1934.2072">4408-4643 93 0,'-14'-19'137'0,"9"11"-30"16,5 8-33-16,-10-9-28 0,10 9-14 0,-12-10-22 15,12 10-6-15,0 0-34 0,-12-10-129 0,12 10 53 16,0 0 36-16</inkml:trace>
    <inkml:trace contextRef="#ctx0" brushRef="#br0" timeOffset="-3451.0885">4074-2502 60 0,'2'5'9'0,"-2"-5"-32"0,0 0 7 0,0 0 6 0</inkml:trace>
    <inkml:trace contextRef="#ctx0" brushRef="#br0" timeOffset="-2289.918">3947-5044 63 0,'0'0'176'0,"5"-12"-27"0,-5 12-6 16,0 0-19-16,0 0-24 0,0 0-18 15,0 0-34-15,0 0-17 0,0 0-24 0,0 0-41 16,0 0-25-16,0 0-219 0,31 19 94 0,-16-14 60 16</inkml:trace>
    <inkml:trace contextRef="#ctx0" brushRef="#br0" timeOffset="7904.9117">3106-2699 2403 0,'-22'27'17'0,"-9"9"-22"15,-6 1-7-15,10-10-46 0,3-1-43 16,4-4-19-16,0 5-4 0,3 0 19 0,5-10-6 16,5 0-27-16,-3-5-9 0,8-5-354 15,2-7 167-15,0 0 112 0</inkml:trace>
    <inkml:trace contextRef="#ctx0" brushRef="#br0" timeOffset="-4636.829">3065-2498 170 0,'0'0'169'0,"0"0"-53"0,-5 22-43 0,5-22-42 16,0 0-20-16,0 0-19 0,0 0-5 0,0 0-6 0,0 0-25 0,0 0-118 15,0 0 54-15,0 0 36 0</inkml:trace>
    <inkml:trace contextRef="#ctx0" brushRef="#br0" timeOffset="-5068.5214">2518-3006 2819 0,'9'-10'66'0,"-1"1"-62"0,-6 1 12 0,3 1-21 16,0 2-53-16,-5 5-32 0,0 0-21 0,12-14-3 15,-12 14-6-15,0 0-7 0,7-10-1 0,-7 10-3 16,0 0-8-16,8-7-6 0,-8 7-5 0,5-3-379 15,-5 3 175-15,0 0 118 0</inkml:trace>
    <inkml:trace contextRef="#ctx0" brushRef="#br0" timeOffset="-3820.1146">3258-3064 2897 0,'12'-3'-23'0,"-12"3"23"0,19-5 1 0,-11 1-29 16,-8 4-50-16,0 0-65 0,0 0-17 0,19-3-17 15,-19 3 14-15,0 0-4 0,22 3-13 0,-22-3-413 16,13 7 197-16,-13-7 132 0</inkml:trace>
    <inkml:trace contextRef="#ctx0" brushRef="#br0" timeOffset="-3050.7702">3671-4441 2223 0,'0'-12'21'0,"-3"-1"-22"0,3 13 6 0,-5-17-1 0,5 17-16 15,0 0-22-15,-2-19-17 0,2 19-10 0,0 0 2 16,-8-10-8-16,8 10-44 0,0 0 25 0,0 0-13 15,0 0-21-15,0 0-18 0,0 0-334 0,0 0 158 16,0 0 104-16</inkml:trace>
    <inkml:trace contextRef="#ctx0" brushRef="#br0" timeOffset="-2465.9171">3805-4303 2615 0,'-2'-12'16'0,"2"-5"-3"0,-5 7-1 0,2-4-11 0,3 14-29 16,0 0-37-16,-2-22-17 0,2 22-18 0,0 0 21 15,0 0-10-15,0-20-2 0,0 20 7 16,0 0 2-16,0 0-27 0,0 0-7 0,7-7-14 16,-2 5-8-16,-5 2-350 0,0 0 162 0,0 0 108 15</inkml:trace>
    <inkml:trace contextRef="#ctx0" brushRef="#br0" timeOffset="-3620.1693">3231-3389 2244 0,'-7'-10'4'0,"-1"8"-3"16,8 2-2-16,-12-5 5 0,5 0-20 0,7 5-26 0,0 0-24 16,-15-10-21-16,15 10-4 0,-7-2-2 0,7 2 3 15,0 0 2-15,-8-5-7 0,8 5-10 16,0 0-27-16,0 0-317 0,0 0 149 0,0 0 100 16</inkml:trace>
    <inkml:trace contextRef="#ctx0" brushRef="#br0" timeOffset="-4436.565">2759-4016 207 0,'-5'-12'215'0,"5"12"-52"0,0 0-30 16,0 0-32-16,0 0-33 0,0 0-4 0,0 0-21 15,-2-24-19 1,2 24-2-16,0 0-19 0,0 0-11 0,0-8-32 15,0 8-35-15,0 0-233 0,0 0 104 0,0 0 68 16</inkml:trace>
    <inkml:trace contextRef="#ctx0" brushRef="#br0" timeOffset="-4004.2497">2962-1934 48 0,'12'14'167'0,"-12"-14"-56"16,13 10-31-16,-13-10-32 0,12 12-19 0,-7-4-10 16,-5-8-8-16,9 12-5 0,-9-12 7 0,8 9-10 15,-1-4-2-15,-7-5-29 0,0 0-142 0,0 0 56 16,0 0 38-16</inkml:trace>
    <inkml:trace contextRef="#ctx0" brushRef="#br0" timeOffset="-4836.8674">2994-2063 68 0,'2'19'124'0,"-2"-19"-8"0,0 17-21 0,0-17-10 16,3 13-10-16,-3-13-2 0,0 0-4 0,2 17-9 16,1-15-38-16,-3-2-18 0,0 0-38 0,0 0-219 15,0 0 85-15,0 0 56 0</inkml:trace>
    <inkml:trace contextRef="#ctx0" brushRef="#br0" timeOffset="-4205.3026">2659-2141 95 0,'-2'25'101'0,"-1"-16"-16"16,3-9-10-16,-2 20-15 0,2-20-8 0,0 0 9 16,2 17-20-16,-2-17-39 0,8 5-30 15,-8-5-154-15,0 0 60 0,0 0 42 0</inkml:trace>
    <inkml:trace contextRef="#ctx0" brushRef="#br0" timeOffset="-3235.3454">3800-3532 155 0,'-12'-15'177'0,"12"15"-41"0,-10-15-28 15,10 15-27-15,-7-9-11 0,7 9-32 0,0 0-11 0,-10-12-32 0,8 7-21 16,2 5-21-16,-3-10-191 0,3 10 78 16,0 0 54-16</inkml:trace>
    <inkml:trace contextRef="#ctx0" brushRef="#br0" timeOffset="9216.675">3275-3853 2201 0,'24'-3'71'0,"-2"8"-32"0,-5 0-34 0,-2-2-63 16,-5 4-28-1,2-2-14-15,3 2 20 0,-6 3-25 0,4-5-3 16,-1-3-20-16,3 5-24 0,6-4-349 0,-6-3 167 0,10-5 112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7.2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2 16 0,'0'0'201'0,"0"0"-24"0,17-5-8 0,-17 5-10 15,0 0-6-15,17 0-7 0,-17 0-6 0,0 0-12 16,22 5-16-16,-10-2-3 0,10-1-10 0,-3 1-8 15,1-3-9-15,17 2-6 0,-13 0-12 0,0 1-4 16,3-1-6-16,8 3-5 0,-6-5-6 0,10 3-7 16,-2-1-3-16,-11 0-13 15,-1 1-25-15,-6-1-19 0,6-2-25 0,-3 3-32 16,0-3-33-16,-5-3-31 0,5 6-31 0,-3-6-365 16,-4 6 179-16,5-6 122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19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AC05BE0-9A81-486E-B03B-BB11851FB23B}" emma:medium="tactile" emma:mode="ink">
          <msink:context xmlns:msink="http://schemas.microsoft.com/ink/2010/main" type="inkDrawing" rotatedBoundingBox="536,8600 553,6934 999,6938 983,8604" shapeName="None"/>
        </emma:interpretation>
      </emma:emma>
    </inkml:annotationXML>
    <inkml:trace contextRef="#ctx0" brushRef="#br0">20 202 4 0,'7'12'8'0,"0"-5"10"0,-7-7 0 0,15 12 3 16,-8-7-1-16,-7-5 3 0,15 5-3 0,-15-5 7 16,17 0-7-16,-17 0-7 0,19-2 8 0,-19 2-1 15,27-8-5-15,-12-1-3 0,2-1-1 0,3 3 1 16,-6-1 1-16,8-9-5 0,-2 3 4 0,-5 2-6 16,2 2-1-16,2-5 0 0,1-7-5 0,-6 5 4 15,-1 5 0-15,-4 0-5 0,1 0-3 0,0 0 8 16,0 4-4-16,-5-1 9 0,-5 9-8 0,7-12-1 15,-7 12 2-15,0 0-1 0,0 0 0 0,2-15-8 16,-2 15-2-16,0 0 3 0,0 0-7 0,0 0 7 16,0 0-2-16,0 0-4 0,0 0 11 0,0 0-6 15,0 0 4-15,0 0-1 0,0 0-1 0,0 0 4 16,-41 17-5-16,41-17 2 0,-10 15 2 0,5-3-8 16,0 2 7-16,0 1 2 0,0-1-4 0,3 6 2 15,-3-5-1-15,3 9 5 0,-1-5-4 16,6 6 5-16,-6-4-8 0,6 6 8 0,-1 12-8 15,-2-2 0-15,3 4 5 0,1 24 0 0,-1-9 1 16,4 15 0-16,-2-15-2 0,10 14 4 0,-5 1-1 16,-1-3 0-16,-1-5-1 0,4 5-4 0,-7 0 6 15,5-5 3-15,-3-12-2 0,0-5 10 0,-2-4-14 16,-2-1 6-16,1-7 1 0,1 3-4 0,-2-3 1 16,-3-5-2-16,5 0 0 0,-5-5 8 0,0-2-4 15,0 2-1-15,-3-4 0 0,1-1 6 0,-1-2 2 16,-2 3-2-16,-2-3-7 0,2-3 5 0,-5-2 4 15,1 1 8-15,-4-1-2 0,1 0-2 0,-2-2 6 16,-1-6 3-16,-2 1-6 0,2-2 0 0,0-3 2 16,-2-3 1-16,-2-2-7 0,-1 3 1 0,3-5-5 15,-2-1 14-15,2-1-10 0,-10-6 2 0,7 3-2 16,-2-5-1-16,5 5 6 0,-5-8-3 0,5 1-9 16,5 4 3-16,0-2 12 0,2 3-5 0,-5-11 6 15,8 6-13-15,2-3 7 0,2-2-5 0,1 0-6 16,2-1 6-16,7-11-1 0,-2-1-2 0,3 1 5 15,6-22-8-15,1 14 0 0,7-15-9 0,0 11 9 16,-3 9-9-16,-2 7-1 0,10-14 10 0,-2 12-10 16,-1 5-4-16,-7 10-8 0,0-1-28 0,8 3-228 15,-8 3 89-15,0 6 62 0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3.40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2C720F8-40F3-4859-8F0F-2787FED12D26}" emma:medium="tactile" emma:mode="ink">
          <msink:context xmlns:msink="http://schemas.microsoft.com/ink/2010/main" type="inkDrawing" rotatedBoundingBox="17118,6117 27459,6147 27436,14342 17095,14313" shapeName="None"/>
        </emma:interpretation>
      </emma:emma>
    </inkml:annotationXML>
    <inkml:trace contextRef="#ctx0" brushRef="#br0">20 1329 2283 0,'-8'-7'132'0,"23"2"-162"0,-30-5 61 15,8 1-289-15,14 1 306 0,-11 4-124 0,1-4 98 16,-2 3-66-16,8 3-28 0,2-8 90 16,-3-2 23-16,5-5-41 0,6-10-25 0,8-26-44 15,14-15 247-15,-6 0-200 0,39-54 207 0,-16-14-161 16,-13 39-252-16,17-39 60 0,-19 34-35 0,-8 26 184 16,-5 21 9-16,-4-11 43 0,4 13-75 0,-7 11 57 15,-7 11-10-15,2 11 30 0,-9-2-21 0,7 5 27 16,-5 0-23-16,-3 5 20 0,-2 12-139 0,5-12 185 15,-5 12-135 1,0 0-5-16,0 0 115 0,0 0-55 0,0 0-51 16,0 0 109-16,0 0-95 0,24 41 70 0,-19-21-59 15,5 9 42-15,-3 0-67 0,15 25 77 0,3-3-24 16,-8 4-46-16,7 1 69 0,1-5-63 0,4 5 117 16,-5 0-148-16,11 0 118 0,-4 5-122 0,-4 0 75 15,5 2 22-15,-5 2-111 0,10 1-435 0,-13 2-210 16,39 58 310-16</inkml:trace>
    <inkml:trace contextRef="#ctx0" brushRef="#br0" timeOffset="-284.7883">523 639 42 0,'-2'-12'128'0,"2"12"-15"0,-5-10-8 16,5 10-8-16,-3-9-11 0,3 9 3 0,-5-8-1 15,5 8 11-15,0 0 4 0,0 0 1 0,-5-9-14 16,5 9-3-16,0 0 3 0,0 0-11 0,-2-13 0 0,2 13 3 0,0 0-5 16,-5-9 1-16,5 9 0 0,0 0-3 0,-2-13-4 15,2 13-4-15,-5-7-6 0,5 7-5 0,0 0-6 16,0 0-3-16,0 0-8 0,-15-24-4 0,15 24-1 16,-5-12-5-16,5 12 0 0,-5-20-2 0,5 20-6 15,-2-22 1-15,2 22-3 0,-5-26 7 0,5 6 8 16,0 3-2-16,0 17 0 0,-2-26 1 0,2 26 0 0,0-22-4 31,0 22-2-31,-3-17 4 0,3 17 0 0,-2-20 0 0,2 20 7 0,0 0 0 0,0-17 3 0,0 17-5 16,0 0-7-16,-3-17-1 0,3 17 3 0,0 0-2 15,0 0-4-15,0 0-4 0,0 0 6 0,-27 61-6 32</inkml:trace>
    <inkml:trace contextRef="#ctx0" brushRef="#br1" timeOffset="12713.339">2108 2812 49 0,'0'0'114'0,"0"0"-21"0,0 0-4 0,0 0-15 16,0 0 4-16,0 0 3 0,0 0-8 15,0 0-6-15,25-3-12 0,-25 3-6 0,27 8-13 16,-13-1-3-16,1 0-3 0,17 1-2 0,-3 1 1 0,0 6 7 15,3-3-6-15,0 0-10 0,19 10-1 16,-7-7-1-16,-2-6-2 0,-10 1-2 0,4-3-1 0,-2 1-7 0,-2-1-24 16,-3-5-13-16,-4 3-3 0,-1-5-24 0,-4 0-15 15,2 0-18-15,0-5-192 0,-5 3 95 0,0-3 62 16</inkml:trace>
    <inkml:trace contextRef="#ctx0" brushRef="#br1" timeOffset="12929.0258">2795 2751 39 0,'0'0'129'0,"0"0"-15"16,-17-19-10-16,17 19 5 0,-12-10-6 0,12 10-13 15,-18-7-2-15,18 7-11 0,0 0-2 0,0 0-5 16,-36 9 3-16,16 1-14 0,-4 10 2 0,4-1-7 16,-4 3 3-16,-13 17-9 0,1 0 1 0,11-5-12 15,-19 12-2-15,15-2-2 0,-10 2-11 0,7 0-13 0,10-10-5 0,-10 3-3 16,15-7-13-16,3-5-20 0,1-1-10 0,4-4 5 15,-4-5-29-15,6 0-26 0,-3-5-14 16,5 1-279-16,-2-6 129 0,7-7 84 0</inkml:trace>
    <inkml:trace contextRef="#ctx0" brushRef="#br1" timeOffset="14470.1148">3274 1742 74 0,'0'0'94'0,"-17"-2"7"15,17 2-2-15,0 0-21 0,0 0 4 0,0 0-9 0,0 0 2 0,39 15-6 16,-20-13-1-16,3 3-15 0,3-3 1 0,11 1 0 15,-2 2-12-15,-7-3-6 0,0 1 3 0,7-1-11 16,1 3-3-16,-4-5-2 0,-1 0 10 0,-3 2-12 16,-5-7-18-16,2 5-18 0,-2-2-18 0,0 2-28 15,-2 0-21-15,9-7-263 0,-10 4 115 16,1-4 76-16</inkml:trace>
    <inkml:trace contextRef="#ctx0" brushRef="#br1" timeOffset="13261.1491">3579 2489 35 0,'20'-5'118'0,"-20"5"-17"0,0 0-3 0,0 0-4 16,34 12-1-16,-22-5-15 0,5 0 5 0,-2 3-28 0,2-5 17 0,0 5-17 16,10 7-12-16,0-5-4 0,2 3 8 0,-2-1-15 15,0-2 1-15,-3-2-3 0,13 0-4 0,-8-1-1 16,5 4-10-16,-2-6-1 0,0 3-18 0,-15-3-25 16,20-5-18-16,-15 1-22 0,-3-1-29 0,-19-2-215 15,29 0 103-15,-29 0 70 0</inkml:trace>
    <inkml:trace contextRef="#ctx0" brushRef="#br1" timeOffset="13499.2418">4297 2418 108 0,'0'0'109'0,"0"0"-11"16,0 0 10-16,-19-5-11 0,19 5-1 0,-25 0-9 15,25 0-13-15,-34 15 3 0,5 2-7 0,4 0-6 0,-2 2 0 16,-16 18-18-16,1-3-8 0,-4 2 4 0,4-2-13 16,3 3-1-16,-3-3-1 0,1 2 0 0,12-9-12 15,2-5 14-15,7 0-19 0,1 2-1 16,2-12-2-16,2 3-20 16,5-6-21-16,0 4-16 0,5-6-18 0,5-7-23 15,-9 12-278-15,9-12 123 0,0 0 82 0</inkml:trace>
    <inkml:trace contextRef="#ctx0" brushRef="#br1" timeOffset="13931.6813">4537 2231 48 0,'-3'-19'111'0,"3"19"-11"0,0 0-2 0,0 0 16 0,0 0 1 15,0 0-21-15,0 0 18 0,0 0-6 0,0 0-9 16,54 31-1-16,-42-19-15 0,13 5 1 0,-6 3-9 16,1-3-12-16,-1 2 2 0,1 8-11 0,4-10-4 15,10 22-8-15,-4-12 0 0,-8-6-5 0,2 1-2 0,1 0-6 16,-1-2 0-16,-2-3-5 0,2 0-7 0,-6-5-17 0,-1 0-19 15,-8-2-14-15,6-1-29 0,-5-4-14 0,0 0-30 16,-10-5-32-16,14 3-308 0,-14-3 150 0,0 0 98 16</inkml:trace>
    <inkml:trace contextRef="#ctx0" brushRef="#br1" timeOffset="14163.127">4962 2207 73 0,'-10'-25'116'0,"10"25"4"0,0 0-6 0,0 0 1 16,0 0 9-16,0 0-11 0,-12-7 3 0,12 7-2 15,0 0-5-15,0 0 0 0,-22 27-12 0,19-15-11 16,-11 10-5-16,4-3-11 0,-5 8-5 0,1 0-6 16,-4 4-1-16,1-1-10 0,0-4-8 0,0-1-3 0,3-4-11 15,1 4-7-15,-4-1-25 0,5-9-25 0,0 2-16 16,4-3-15-16,-6 1-37 0,2-5-33 0,-3-3-380 15,15-7 172-15,-17 10 112 0</inkml:trace>
    <inkml:trace contextRef="#ctx0" brushRef="#br1" timeOffset="14702.0066">3902 1468 92 0,'-10'-7'109'16,"10"7"13"-16,0 0-15 0,-17-5-6 0,17 5-2 0,0 0-1 16,-30 14-13-16,16-9-6 0,-11 12-11 15,6 3-1-15,-3 1-5 0,-3 1-6 0,-14 12 0 16,10-2-10-16,-8 9 2 0,-2-7-16 0,12 0 5 15,5-2-4-15,0-10-6 0,3 7-11 0,2-7 2 16,-3 2-11-16,5 3-24 16,3-3-14-16,0-4-31 0,2-3-14 0,5 0-41 15,3-5-271-15,2-12 130 0,2 27 86 0</inkml:trace>
    <inkml:trace contextRef="#ctx0" brushRef="#br1" timeOffset="15873.2982">4632 1509 89 0,'17'3'131'0,"-10"1"-10"0,-7-4-2 15,20 0-12-15,-5 5-11 0,4 3-7 0,-2-6-6 16,3 0-6-16,2 1-9 0,0-1 1 0,7 6-13 16,-2-1-7-16,-3-2-11 0,8 5 6 0,0-3-4 0,-5-2-12 15,7 2 2-15,-5 3-9 0,3-3 5 16,-3 0-3-16,-4-4-10 0,-1 2-27 0,1-3-32 16,-6 0-17-16,3 1-48 0,-2-1-284 0,-1 1 131 15,-2-1 88-15</inkml:trace>
    <inkml:trace contextRef="#ctx0" brushRef="#br1" timeOffset="16089.4454">5338 1385 83 0,'0'0'107'16,"-15"-5"1"-16,15 5 2 0,0 0-2 0,0 0-18 15,-34 20-8-15,17-8-2 0,2 0-5 0,-4 10-5 0,2 0-12 16,-5 5-3-16,-8 19-10 0,4-2-10 0,-1-10-7 16,-3 14-5-16,8-14-18 0,10-5-19 15,-12 20-28-15,9-13-24 0,5-6-37 0,5-1-210 0,3 0 105 0,-3-5 68 16</inkml:trace>
    <inkml:trace contextRef="#ctx0" brushRef="#br1" timeOffset="15247.9264">6503 872 84 0,'0'0'122'15,"-17"-7"-8"-15,17 7 8 0,-22 5-9 0,22-5-7 16,-29 10 1-16,12-1-16 0,-8 6-2 0,1 4-17 16,-18 13-9-16,15-3 0 0,-9 8-9 0,-3 2 0 0,0-1-7 15,0 4-22-15,4-3 0 0,-1 0-20 16,4-1-2-16,8-4-7 0,-1-9-7 0,3-3-16 16,10-5-13-16,-3-5-12 0,1 0-37 0,4 0-11 15,-2-5-246-15,2 1 116 0,10-8 76 0</inkml:trace>
    <inkml:trace contextRef="#ctx0" brushRef="#br1" timeOffset="15018.1971">5787 1026 39 0,'22'2'109'0,"-14"3"-4"16,9 0 8-16,-2 0-25 0,4 2-6 0,-2 0 0 16,0 0-6-16,3-2-22 0,2 3 13 15,7-1-8-15,3 0-21 0,-3 0 7 0,-4 3-7 16,9-5-4-16,0 2-3 16,5-4-1-16,0-1-1 0,-9 1-4 15,-6-6-20-15,-2 3-30 0,7-2-22 0,10 4-37 16,-17-4-247-16,-5-1 109 0,3 1 74 0</inkml:trace>
    <inkml:trace contextRef="#ctx0" brushRef="#br1" timeOffset="17893.232">2939 4688 69 0,'-10'-15'156'0,"10"15"3"0,0 0-7 0,0 0 0 0,0 0-17 0,-34 25-6 16,15-6-3-16,1-2-5 0,-6 8-11 0,4-1 2 16,1 5-13-16,-3 20-8 0,5-15-9 0,-13 17-8 15,4 0-9-15,1-5-4 0,6-7-7 0,6-3-8 16,1-4-1-16,0-1-5 0,0 3-8 16,0-4-2-16,-1 1-11 0,1-2-15 0,2-7-23 0,3 0-21 15,2 0-39-15,0-7-16 16,-5-1-40-16,6-2-29 0,4-12-381 15,-10 17 183-15,10-17 120 0</inkml:trace>
    <inkml:trace contextRef="#ctx0" brushRef="#br1" timeOffset="17623.997">2431 5016 22 0,'0'0'123'16,"-5"7"2"-16,5-7-7 0,0 0-1 0,0 0-12 15,0 0-11-15,0 0-14 0,22 3 2 0,-10-3-15 16,0 0-2-16,8 5-4 0,-3-5-7 0,5 0 2 16,2 0-9-16,-2 0-14 0,0 2 7 0,3-2-11 15,2 3 1-15,7 1-11 16,0 1 0-16,-7-5-3 0,0 3 6 0,-3-1-34 16,-2 1-11-16,3-3-11 0,-3-3-20 0,-3 1-28 15,3-1-22-15,-5 1-269 0,0-5 125 0,-2 7 82 16</inkml:trace>
    <inkml:trace contextRef="#ctx0" brushRef="#br1" timeOffset="17022.6614">3826 4372 26 0,'0'0'121'16,"0"0"9"-16,0 0 3 0,0 0-15 0,0 0-18 16,0 0-6-16,0 0-1 0,0 0-2 0,0 0-10 15,0 0-12-15,44 5-7 0,-44-5-8 16,29 5-1-16,-29-5-9 0,34-3-12 0,3 6 6 16,-10-1-31-16,2-2 25 0,-4 3-12 0,9-8 10 0,2 7-6 0,-4-7-5 15,5 1-6-15,-3-1-20 0,-7 2 3 0,2-4-46 16,-9 0-25-16,11-1-34 0,-9 4-304 0,0-4 137 15,-22 8 92-15</inkml:trace>
    <inkml:trace contextRef="#ctx0" brushRef="#br1" timeOffset="17269.6138">4468 4066 53 0,'-9'-15'155'16,"9"15"-15"-16,0 0 5 0,-22 3-4 0,22-3 1 0,0 0-15 0,-32 19-4 16,15 8-17-16,2-10-7 0,-5 7-13 0,-14 13 2 15,10-1-12-15,-3 8-14 0,3-10 0 16,4-2-9-16,-2 16-5 0,5-9-5 0,-5 12-3 16,5-12-5-16,-3-5-6 0,11-2-12 0,-6-8-20 15,3 3-18-15,-1-3-31 0,1 3-21 0,5-8-40 16,-5 0-423-16,-1-4 178 0,9-5 120 0</inkml:trace>
    <inkml:trace contextRef="#ctx0" brushRef="#br1" timeOffset="18294.3597">2380 4122 62 0,'0'0'128'0,"0"0"-11"0,-3-22 8 0,3 22-8 15,0 0-17-15,0 0-1 0,25-10-6 0,-25 10-8 16,0 0-15-16,39-5-2 0,-20 8-14 0,-2-3 0 16,8 5-7-16,-1-5 6 0,8 4-10 0,5 1-6 15,-1 0 5-15,-2 0-11 0,3-3-11 0,-5-4-11 16,2 0-15-16,-2 2-9 0,-8-3-37 0,-2-2-12 15,0 3-34 1,-5-3-309-16,0 3 135 0,0-3 92 0</inkml:trace>
    <inkml:trace contextRef="#ctx0" brushRef="#br1" timeOffset="18494.7261">3039 3825 32 0,'-27'3'153'0,"27"-3"-2"0,-31 14 1 16,13-6-9-16,-6 11-3 0,2-2-14 0,-7 2-8 15,-10 18-14-15,7 9-8 0,0-19-12 16,-5 19-12-16,-2 5-3 0,3-17-14 0,2 10-21 16,-10 4-22-16,24-11-21 0,-2-6-40 0,10 1-29 0,-3-3-391 15,5-4 157-15,8-1 104 0</inkml:trace>
    <inkml:trace contextRef="#ctx0" brushRef="#br2" timeOffset="25839.7592">3357 6175 69 0,'0'0'140'0,"0"0"-10"0,-8-17-3 0,8 17-3 16,-9-9-6-16,9 9-1 0,0 0-12 0,-22-5-10 15,22 5-10-15,-25 7-11 0,11-2 4 16,-1 7-12-16,-9 3-4 0,2 4-11 0,-5 3-6 15,-15 19 0-15,3-4-4 0,7-10-9 0,8-1-4 16,-10 13 5-16,9-5-6 16,6-7-14-16,-1 0-23 0,3-3-30 0,0-2-16 15,5-5-23-15,4 2-46 0,-1-4-340 0,1-1 155 16,3-4 102-16</inkml:trace>
    <inkml:trace contextRef="#ctx0" brushRef="#br2" timeOffset="25595.0041">2878 6158 13 0,'0'0'115'0,"0"0"-6"0,0 0-10 0,0 0-12 16,0 0 6-16,0 0-14 0,0 0-5 0,0 0-8 15,17 39 4-15,-10-24-8 0,3 7-9 0,0-5-10 16,0 9-11-16,4-1 6 0,-1 2-2 0,1-1-6 16,1 1-7-16,2-3-36 0,0 3-25 0,-5-8-24 15,8 3-31-15,-1-2-213 0,-2-8 102 0,1-2 68 16</inkml:trace>
    <inkml:trace contextRef="#ctx0" brushRef="#br1" timeOffset="16421.3263">5419 3190 1 0,'0'0'145'0,"19"4"-1"0,-2 1-5 16,3-2-19-16,-3-1-14 0,2 5 0 0,6-4-14 16,4 4-5-16,-4 5-11 0,-3-8-13 0,12 6-4 15,-2-3-4-15,7-2-12 16,-5 2-6-16,5 0 0 0,-5 1 0 0,-2-1-5 15,0-2-5-15,-1 2-7 0,-1 2-25 0,-1-4-10 16,-5 0-39-16,-4 0-40 0,2-5-326 16,-5 2 140-16,-2 1 94 0</inkml:trace>
    <inkml:trace contextRef="#ctx0" brushRef="#br1" timeOffset="16690.5256">6291 3062 88 0,'2'-17'151'15,"-2"17"5"1,0 0-12-16,0 0-1 0,0 0-5 0,-24-5-1 16,24 5-9-16,-22 15-8 0,7-3-19 0,-9 5 1 15,7 2-11-15,-5 3-10 0,-10 17-8 0,-2 0-5 16,-3 5-3-16,3-5-11 0,4-8-6 0,-1 6-2 15,-1 2-6-15,-2-3-6 0,7-2-7 0,7-7-21 16,3 0-14-16,0-5-23 0,-2-1-21 0,6 1-24 16,4-7-29-16,1-1-38 0,1 3-399 0,-3-4 180 0,0 1 120 15</inkml:trace>
    <inkml:trace contextRef="#ctx0" brushRef="#br1" timeOffset="19663.9296">6474 2195 90 0,'0'0'116'0,"-17"4"-9"16,17-4-13-16,0 0 4 0,0 0-9 0,0 0-9 15,0 0-1-15,0 0-17 16,0 0 4-16,0 0-8 0,0 0-3 0,51 8-6 16,-34-6-5-16,3-2 3 0,4-2-11 0,18-3 1 15,-11-2-13-15,9 7-1 0,-9 0 6 16,1 0-15-16,5 0-24 0,-1-10-17 0,-4 0-25 15,2 5-26-15,-9 3-28 0,-3-1-236 0,-3-1 114 16,-4-4 76-16</inkml:trace>
    <inkml:trace contextRef="#ctx0" brushRef="#br1" timeOffset="19881.1452">7041 1903 21 0,'0'0'142'16,"-13"-5"-1"-16,13 5-8 0,0 0 8 16,0 0-13-16,-31 12 7 0,21 3-12 0,-5-6-10 15,3 11-5-15,-7 4-17 0,-1-2-12 0,0 7-3 16,6 3-7-16,-1-1-13 0,-2 1-10 0,-3 22-13 16,3-13-17-16,3-7-20 0,4-3-28 0,0 3-27 15,8 3-45-15,-13-5-30 0,13-11-306 0,2 4 146 16,-3-8 98-16</inkml:trace>
    <inkml:trace contextRef="#ctx0" brushRef="#br2" timeOffset="30881.9559">9889 1891 22 0,'0'0'158'0,"0"0"0"16,0 0 8-16,0 0-12 0,-24 26-8 0,16-16-11 16,3 7-5-16,1 0-8 0,-6 0-9 0,7 3-8 0,-9 11-11 0,0-4-9 15,0 2-5-15,-3-2-9 0,-7 24-5 0,10-12-9 16,-5-8-2-16,12 3-11 0,-5 3-29 0,0-1-29 16,5-4-31-16,3-3-29 0,-8 8-51 0,0-3-38 15,6-5-356-15,-6 7 173 0,5-2 116 0</inkml:trace>
    <inkml:trace contextRef="#ctx0" brushRef="#br2" timeOffset="26474.2777">2824 7758 91 0,'0'0'142'0,"0"0"1"16,-7-10-9-16,7 10-10 0,0 0-17 0,0 0 4 15,0 0-16-15,0 0-6 0,0 0 1 0,-17 22-6 0,12-8-9 0,-2 3 0 16,4 0-14-16,1 5-4 0,-6 10-4 0,6-5-13 16,-3-1 3-16,-2 6 2 0,2-3-12 0,0 3-6 15,0 2-7-15,3-5-21 0,-1-7-12 0,1-3-29 16,2 3-46-16,0 2-54 0,-3-7-343 0,6 0 161 16,-3-17 108-16</inkml:trace>
    <inkml:trace contextRef="#ctx0" brushRef="#br2" timeOffset="26195.322">2350 7925 21 0,'0'0'99'0,"20"5"-10"0,-3 0-9 16,5-3 12-16,0-2-19 0,0 3 1 0,2-3-6 15,13 2-17-15,-3 1-8 0,3 2 4 0,2-5-8 16,-5 2-5-16,-2 0-10 0,2 3 8 0,0 0-14 16,0-2-1-16,-2-1-52 0,-5-2-30 0,-2 2-202 15,-4 1 89-15,-1-1 58 0</inkml:trace>
    <inkml:trace contextRef="#ctx0" brushRef="#br2" timeOffset="27998.1151">5008 5429 116 0,'0'0'147'0,"0"0"-15"0,0 0-16 0,-32 17-4 0,25-2-11 16,-3-3 2-16,-9 7-25 0,2 3-3 0,-3 8-11 16,5 1-5-16,1-2-11 0,-8 22-1 0,-7 0-1 15,4 0-5-15,1 3-10 0,4-3 4 0,1-10 3 16,-6 5-11-16,10-4-28 0,3-3-12 0,0-13-29 16,0-6-14-16,9-1-24 0,-1 1-22 15,-1-6-272-15,2 3 124 16,1-5 84-16</inkml:trace>
    <inkml:trace contextRef="#ctx0" brushRef="#br2" timeOffset="27112.3338">5333 7490 162 0,'0'0'147'0,"0"0"10"0,-5-14-8 0,5 14-11 0,0 0-5 15,-10-10-9-15,10 10-10 0,0 0-9 0,0 0-3 16,0 0-14-16,-24 22-4 0,14-5-10 0,-2 0-9 16,-8 2 0-16,1 6-9 0,2 4-6 0,-15 17-6 15,-2-2 3-15,2-1-13 0,5 4 0 0,3-13-5 0,-8 4-22 16,5-6-12-16,8-8-27 0,6 1-26 16,-1-8-34-16,4-5-19 0,3 0-459 0,-3-7 190 0,10-5 126 15</inkml:trace>
    <inkml:trace contextRef="#ctx0" brushRef="#br2" timeOffset="26859.0632">4761 7626 24 0,'0'0'206'0,"0"-17"-19"0,0 17-18 0,0 0-19 16,0 0-16-16,0 0-12 0,0 0-20 0,0 0 2 15,0 0-13-15,15-2-3 0,-15 2-7 0,15 10-4 16,2-3-9-16,0-2-8 16,2 2-7-16,13 5 2 0,0-2-13 0,0-3 1 15,0 3-8-15,2-3 2 0,-3 8-7 0,6-10-4 16,-5 2-21-16,5 0-32 0,-3 3-16 0,-3-3-40 16,1-2-33-16,0 2-53 0,-8-4-348 0,-2-1 171 15,-2 1 116-15</inkml:trace>
    <inkml:trace contextRef="#ctx0" brushRef="#br2" timeOffset="27459.938">4134 6982 30 0,'0'0'162'0,"-20"-9"-18"16,20 9-20-16,-10-8-11 0,10 8 2 0,0 0-3 15,0 0-2-15,0 0-11 0,0 0-1 0,0 0-9 16,0 0-7-16,49 3-7 0,-29 4-3 0,-1-7-10 15,6 2-4-15,11 3-18 0,6 3 13 0,-3-4-17 0,0 1-5 16,3 3 3-16,2-6 1 0,-8 8-35 0,8-8-16 16,-7 1-26-16,2 1-41 0,-7-1-36 15,-1 2-387-15,-1-5 170 0,-6-5 112 0</inkml:trace>
    <inkml:trace contextRef="#ctx0" brushRef="#br2" timeOffset="28799.6956">5817 4501 71 0,'0'0'111'0,"0"0"2"16,32 5-18-16,-32-5-4 0,19 0-5 0,-2 7-7 16,0-2-3-16,-2 5-10 0,4-8-12 0,11 8 2 15,-3-3-7-15,2 0-1 0,3 6-1 0,-5-9-11 16,2 6-4-16,3 0-10 0,-1 2 9 0,-6-5-25 15,-3-2-18-15,-3-2-22 0,3-1-15 0,0 0-26 16,10 6-258-16,-12-6 111 16,-3 3 74-16</inkml:trace>
    <inkml:trace contextRef="#ctx0" brushRef="#br2" timeOffset="29016.0617">6498 4384 38 0,'0'0'146'0,"0"0"-19"0,-17-7 5 16,17 7-12-16,0 0-10 0,-27 17 3 0,13-7-17 15,-1 2 4-15,-2 12-29 0,-7-2 1 0,-11 14-9 16,6-4-9-16,7-10-2 0,-10 17-2 0,10-10-3 16,0-5-23-16,5 1-26 0,0-4-24 0,5 4-33 15,2-3-35-15,0-5-318 16,1-3 138-16,4 1 90 0</inkml:trace>
    <inkml:trace contextRef="#ctx0" brushRef="#br1" timeOffset="20475.7746">6694 4515 95 0,'0'0'145'0,"-3"10"-9"0,3-10-20 0,0 0-11 0,10 15-2 15,-10-15-11-15,10 10-9 0,-8-3-7 0,8 5-6 16,2-2-16-16,8 12 4 0,-5-10-7 0,-3 0-5 16,2-2-1-16,-1 2-8 0,4-3-2 0,-3-4-17 15,-4 3-30-15,5-1-31 0,2-2-28 0,-2 0-44 16,4-1-261-16,-7-6 126 0,5 7 84 0</inkml:trace>
    <inkml:trace contextRef="#ctx0" brushRef="#br2" timeOffset="29463.6626">8602 4156 124 0,'-13'12'136'0,"13"-12"-8"0,0 15-5 15,0-15-5-15,0 0-2 0,20 26-5 0,-10-14-19 16,4-4-7-16,16 11-7 0,-3-4-5 0,4-1-3 15,1-9-13-15,5 2-3 0,2-2-4 0,20 12-6 0,-11-7-3 0,-11 0-10 16,0-8 3-16,2-2-7 0,-7 0-19 0,19 20-12 16,-7-13-31-16,-10-5-16 0,-10-2-43 0,3-2-44 15,-10 0-288-15,0 6 142 0,-2-6 94 16</inkml:trace>
    <inkml:trace contextRef="#ctx0" brushRef="#br2" timeOffset="29695.3518">9176 4080 147 0,'0'0'144'0,"0"0"-1"16,-15-7-4-16,15 7-9 0,0 0-6 0,-19 20-10 0,9-11-6 0,-7 13-5 15,0 0-8-15,-3-2-14 0,5 9-11 0,3-3-7 16,-15 25 0-16,5-12-7 0,-14-2-8 0,14-3-9 15,-5 10-9-15,5-8-31 0,10-7-9 0,2-2-14 16,-2-8-37-16,7 1-28 0,0-6-29 0,0-1-348 16,5-13 156-16,0 0 104 0</inkml:trace>
    <inkml:trace contextRef="#ctx0" brushRef="#br1" timeOffset="19057.5311">7676 2800 32 0,'0'0'112'0,"7"-10"-4"0,-7 10-8 0,10-7-5 16,-10 7-8-16,0 0 6 0,19 0-8 0,-19 0 11 16,18 7-11-16,1 0-7 0,-2-2-10 0,13 12-4 0,-4-5-7 15,1 0-1-15,0 1-2 0,2 1-15 0,-2 3-6 0,3-5 7 16,-3 3-3-16,4 2-9 0,-4-2 3 15,5-1-7-15,-5-2-26 0,0 3-19 0,-3-5-19 16,-4-3-25-16,-1-2-32 0,-2 0-330 0,0-3 143 0,-2 0 94 16</inkml:trace>
    <inkml:trace contextRef="#ctx0" brushRef="#br1" timeOffset="19280.0537">8353 2698 83 0,'0'0'188'0,"0"0"-9"0,-15-10-4 0,15 10-4 0,0 0-7 0,-22 10-8 0,10-1-6 0,-1 3-17 15,-1 13-11-15,-6 2-12 0,-2-1-11 0,-5 20-8 16,5-14-9-16,-4 17-11 0,4-13-6 0,4-2-8 16,-8 12-6-16,4-12-13 0,4-5-20 0,-1 1-19 15,2-1-16-15,0-2-15 0,5-10-36 0,-6 4-22 16,11-1-23-16,-5-8-55 0,2-7-404 0,3 2 190 15,7-7 128 1</inkml:trace>
    <inkml:trace contextRef="#ctx0" brushRef="#br2" timeOffset="30202.8931">10336 3072 141 0,'-14'-3'142'0,"14"3"-5"15,0 0-4-15,-30 17-2 16,8-2-6-16,0 0-9 0,0 2-9 0,-5 5-5 0,-9 12-13 15,-3 4-6-15,7-4-16 0,-2 5-3 0,-5-2-7 16,-3-1-10-16,8 3-10 0,5-10-23 0,4-4-28 16,8-1-33-16,0 0-7 0,2-2-46 0,-9-2-21 15,9-6-299-15,8 3 140 16,-3-7 94-16</inkml:trace>
    <inkml:trace contextRef="#ctx0" brushRef="#br2" timeOffset="29980.2881">9586 3305 77 0,'20'-7'119'0,"-20"7"-9"0,0 0 3 0,22 0-28 16,-22 0 16-16,24 10-12 0,-4-3-7 0,-1 3-4 15,1-3-4-15,4 5-11 0,6 0 0 0,-1-2-11 0,-2 2 1 0,0-2-10 16,4 2 5-16,-1 0-16 0,4-2 7 0,-5 0-5 16,3-3-7-16,-8 0-5 0,6 3-13 0,-6-5-18 15,-2 2-18-15,-2-2-22 0,-1 0-61 0,-2 0-296 16,-5-3 134-16,3-2 92 0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20.7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03E25CF-444A-4210-9252-3F0CF2BF8FA4}" emma:medium="tactile" emma:mode="ink">
          <msink:context xmlns:msink="http://schemas.microsoft.com/ink/2010/main" type="inkDrawing" rotatedBoundingBox="16630,6609 16955,8246 16456,8344 16132,6708" shapeName="None"/>
        </emma:interpretation>
      </emma:emma>
    </inkml:annotationXML>
    <inkml:trace contextRef="#ctx0" brushRef="#br0">0 73 19 0,'3'-7'35'0,"-3"7"-7"0,0 0 8 15,0-12-9-15,0 12 8 0,0 0-2 0,4-10-4 16,-4 10-1-16,0 0-1 0,5-7 0 0,-5 7 1 16,0 0 0-16,5-13-3 0,-5 13-5 0,3-7-2 15,-3 7 0-15,0 0 11 0,0 0-15 0,5-7 4 16,-5 7-7-16,0 0-5 0,0 0 2 16,0 0 0-16,2-10-4 0,-2 10-1 0,0 0 6 15,0 0-7-15,0 0 3 0,0 0-2 0,0 0 18 16,0 0-6-16,0 0 0 0,0 0-3 0,0 0 1 15,-7 41-9-15,7-41-1 0,-8 27 8 0,6-7-5 16,2-6 2-16,-3 6-1 0,3-3 5 0,0 4-2 16,3-3 1-16,-1 3-14 0,1 1 3 0,-1 0 7 15,3-2 10-15,0-3-9 0,5 14 1 0,0-7 10 16,-3-7-1-16,3 1 2 0,-1-1-9 0,1-5 6 16,0-3-12-16,5-1 24 0,-1-1-14 0,1 0 8 15,2-7 1-15,0 0-4 0,0 0-10 0,3 3 1 16,-1-11-9-16,11-4 8 0,-8 3 2 0,-3-1-6 15,6-5-9-15,-3-9 20 0,0 2-2 0,-3 3-13 16,1-1 2-16,-6 1 6 0,-2 7-7 0,-2-3-2 16,-2-2 5-16,1 5-4 0,-4 2 2 0,-5 10 1 15,10-17 2-15,-10 17-4 0,7-10-13 0,-7 10 8 16,0 0 1-16,0 0 2 0,0 0-2 16,0-12-11-16,0 12 11 0,0 0-3 0,0 0 6 0,0 0 6 15,0 0-21-15,0 0 16 0,0 0-7 0,0 0-9 16,0 0 1-16,0 0 2 0,-14 51 13 0,11-29-11 15,1 2 7-15,2 3-2 0,5 10 3 0,-3-1 4 16,1 5 4-16,-1 3 1 0,0 29-5 0,8-5-5 16,-2-2 2-16,-1 4-7 0,5 6 6 0,-5-4-7 15,1-6-1-15,-1 0 12 0,0-1 9 0,-4-11-8 16,-3-6-8-16,2-4 7 0,1 0 6 0,-6-3-20 16,3-2 12-16,3 0 0 0,-6-5-7 0,1-5 5 15,-1-5-7-15,1-4 11 0,0-1-4 0,-3-2 8 16,2-5-6-16,-2 6 5 0,-2-4 6 0,0-2-12 15,-3 0 19-15,-2-4-27 0,-1 1 17 16,1-6 2-16,12-3 4 0,-29-3-2 0,14-1 5 0,-9-11-3 16,2 0 10-16,-3-4-1 0,3-5-20 0,-4 4 10 15,6-9 5-15,0 2-11 0,3-2 5 16,3 0-6-16,-6 5 2 0,8-8-11 0,7 8 8 16,0 2-8-16,0 2 3 0,3-1 15 0,2 1-19 15,2-2 7-15,8-7-3 0,0 0 5 0,2 2 3 16,5 3-5-16,3 2-5 0,4 3-17 0,1-3 4 15,-1 7-11-15,0-2-30 0,8 5-30 0,2 2-304 16,-2 1 130-16,-3 1 86 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2.9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8850B8-B1B2-4D7C-818E-7F8C7D676F93}" emma:medium="tactile" emma:mode="ink">
          <msink:context xmlns:msink="http://schemas.microsoft.com/ink/2010/main" type="inkDrawing" rotatedBoundingBox="10131,7128 10156,7121 10161,7141 10136,7148" shapeName="None"/>
        </emma:interpretation>
      </emma:emma>
    </inkml:annotationXML>
    <inkml:trace contextRef="#ctx0" brushRef="#br0">9233-9404 180 0,'0'0'210'0,"0"0"-29"0,0 0-30 0,0 0-26 16,0 0-29-16,-12-19-18 0,12 19-33 0,0 0-22 15,0 0-26-15,15 0-22 0,-15 0-42 16,12 0-265-16,-12 0 110 0,0 0 74 0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5:35.4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597BA1D-99A5-44B8-BCF6-7DB749987FAE}" emma:medium="tactile" emma:mode="ink">
          <msink:context xmlns:msink="http://schemas.microsoft.com/ink/2010/main" type="inkDrawing" rotatedBoundingBox="2990,14308 11884,7164 12011,7322 3117,14466" shapeName="None"/>
        </emma:interpretation>
      </emma:emma>
    </inkml:annotationXML>
    <inkml:trace contextRef="#ctx0" brushRef="#br0">26 7045 86 0,'-7'10'106'0,"7"-10"1"0,-8 15 12 0,8-15-9 16,0 0-3-16,-7 10-8 0,7-10-2 0,0 0-11 16,-5 12 2-16,5-12-6 0,0 0 2 0,0 0-10 15,0 0-3-15,0 0-1 0,0 0-6 0,0 0-7 16,0 0 0-16,0 0 0 0,0 0-3 0,0 0-1 16,0 0-1-16,22 7-2 0,-22-7-4 0,0 0 1 15,25-5 0-15,-11-2-2 0,-14 7-2 0,29-10 0 16,-9 3-4-16,0 2 1 0,6-7-3 0,4-3-2 15,14-12 5-15,0-7 2 0,0 8-6 0,2-13 3 16,-7 7 3-16,8-4 0 0,-6 4-8 0,1-7 6 16,4 0-3-16,8 3-1 0,-10-5-7 15,10 2 2-15,-3 0 1 0,-7-2-3 0,2-1-7 16,-9 3-1-16,12-2 0 0,-3 2 0 0,5 3-3 16,-7-3 1-16,0-5-2 0,10 5-5 0,-10 3 0 15,3-10 0-15,-4 7 0 0,4 0-1 0,2-7 5 0,-3 2-5 16,3-5 6-16,0 1-1 0,-3 4 0 0,6 0-2 15,-8 3 0-15,2-5-2 0,3 4 0 0,0-1 5 16,-3-1-4-16,8 0 4 0,-13 3-2 16,6 2 1-16,-1-2-9 0,3-3 6 0,-2 5-5 15,-1 0-5-15,-2-5 4 0,0-2-1 0,2 7 3 16,3-7-5-16,-2 7 5 0,-8 3-13 0,7-1 15 16,-4-6-12-16,-3 6 7 0,-3 1 0 0,6-1 3 15,-3 3-1-15,-2-5 0 0,-1 0 0 0,13 8 0 16,-20 4-3-16,1 0-6 0,16 1 13 0,-4-13-5 15,2 0 0-15,0-3 1 0,0 6-3 0,2 2 2 16,-2-7 3-16,-3 7 2 0,6-12 1 0,-6 7-1 16,6 5 6-16,4 0 0 0,-9-5 1 0,2-3-9 15,-8 8 0-15,11-7-2 0,-8 2 4 0,7 5-6 16,-4-2 1-16,-1-3-1 0,3 2-1 0,3 3 0 16,-8-2-8-16,10 7 13 0,-3-8-1 0,0-2-9 15,-2 3-2-15,5-1-9 0,3-4 4 16,-6 7 13-16,5 0 4 0,-2-2-1 0,0 2-7 15,-7-3 8-15,4 3 1 0,3-2-9 0,-3 2 8 16,1-5-12-16,-6 5 11 0,3 2-8 0,3-9 9 16,1 9-3-16,-4-9 0 0,8 4-2 0,-1-1 4 15,-5 4-7-15,6-3 9 0,-1 1-2 0,0-3-1 16,-7 0-5-16,3-2 1 0,6 2 3 0,-4 2 1 16,-2 6 1-16,4 1-2 0,-5-1-3 0,1-1 11 0,-1-11-14 15,8 8 8-15,-10-3 0 0,5 4-4 16,0-3 2-16,0-2-3 0,-1 3 5 0,1-8 2 15,3 8 1-15,-6-3 3 0,3 2-7 0,-5-2-2 16,7 0 4-16,-4 3-6 0,-3 4 0 0,4-6 2 16,-1-1 0-16,-1 2-1 0,3 3-13 0,2 0 16 15,-4 5-5-15,-1 0 11 0,1-3-18 0,1 5 1 16,-11 8 0-16,-5-3 12 0,14-5-2 0,1-2 5 16,-3 3-14-16,0-6 14 0,2 3-10 0,-2 0-7 15,5-5 15-15,-5 2 1 0,0 0-8 0,5-4 2 16,-10 7-1-16,15-8 3 0,-11 1-2 15,-1 4 17-15,0-4-7 0,-1 2-13 0,3 0 10 0,2 0-1 16,-2 0-7-16,-14 0 5 0,14 2-2 0,-10 5-6 16,-10 3 7-16,18-10 0 0,-10 7-9 0,4-9 0 15,3 4 6-15,-9 1 11 0,11-6-5 0,-4 6-6 16,0-6 8-16,-8 10-7 0,5-9-4 0,-5 2-1 16,6-5 0-16,-9 10 7 0,-1 5-4 0,-3 4 2 15,5-2-10-15,-3 0 5 0,-4 5 4 0,4 0 5 16,-2-7-9-16,5 2-2 0,-3 3-7 0,6 2 13 15,-11 0-12-15,6-3 5 0,-6 8 4 0,6-2 7 16,-1-6 1-16,1 3-9 0,-1-2 10 0,-5 7-19 16,-4-1 11-16,10-1-18 0,-1-1-6 0,-2 8-5 15,2-8-12-15,-4 6-12 0,-3-4-16 16,0 1-22-16,8 0-24 0,-6 2-28 0,1 1-31 16,-6 1-31-16,3 1-34 0,1-3-750 0,-1 1 328 15,-3-1 220-15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42.9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E86E563-CE1E-42E1-821A-4EE1635C5F3A}" emma:medium="tactile" emma:mode="ink">
          <msink:context xmlns:msink="http://schemas.microsoft.com/ink/2010/main" type="inkDrawing" rotatedBoundingBox="8367,10230 8444,10873 8413,10877 8336,10234" shapeName="None"/>
        </emma:interpretation>
      </emma:emma>
    </inkml:annotationXML>
    <inkml:trace contextRef="#ctx0" brushRef="#br0">19 57 64 0,'-3'-17'111'0,"3"17"-8"16,-2-16 4-16,2 16 12 0,0 0-12 0,-2-15 12 16,2 15 1-16,0 0-15 0,-4-11-1 0,4 11-4 15,0 0-13-15,0 0 1 0,0 0-1 0,0 0 9 0,0 0-2 16,0 0 3-16,0 0 1 0,0 0 5 0,0 0-3 16,-8 43-3-16,8-29 0 0,0 3 3 0,2 2 1 15,2 8-1-15,0-1-5 0,-4-1-4 16,2 2-5-16,0 1-5 0,-2-3-6 0,3 6-10 0,-1-5-2 15,0 5-5-15,2-5-7 0,-2-3-1 0,4 2-3 16,-2-6-6-16,3 4-9 0,-3-2 2 0,-2-2 0 16,2-4-9-16,-2-2 2 0,0 1-9 0,0-3 0 15,-1 4-10-15,3-3-7 0,4-3-18 16,-4-1-28-16,-4-8-24 0,2 17-30 0,-2-17-45 16,4 12-22-16,-4-12-22 0,3 9-33 0,-3-9-632 0,0 0 285 15,0 13 190-15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44.41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1DBD53F-2DDF-4774-84E6-EDC5ECCBB6D8}" emma:medium="tactile" emma:mode="ink">
          <msink:context xmlns:msink="http://schemas.microsoft.com/ink/2010/main" type="inkDrawing" rotatedBoundingBox="9291,9590 9303,9873 9281,9874 9270,9591" shapeName="None"/>
        </emma:interpretation>
      </emma:emma>
    </inkml:annotationXML>
    <inkml:trace contextRef="#ctx0" brushRef="#br0">16 30 72 0,'0'0'73'0,"0"0"14"0,-2-17 2 15,2 17-12-15,0 0 0 0,0 0 18 0,-2-15-17 16,2 15 11-16,0 0 5 0,0 0-1 15,0 0-11-15,0 0 1 0,0 0-3 0,0 0-15 16,0 0-6-16,0 0 9 0,0 0-4 0,0 0-2 16,0 0-3-16,0 0 3 0,0 0 5 0,0 0 0 15,0 0 0-15,0 0 2 0,-10 26-3 0,8-20-3 16,2 2-1-16,0-8-7 0,0 15-1 0,0-8-5 16,0 3-2-16,2 0-7 0,-2-3-3 0,0 3-4 15,0-10-1-15,-2 17-4 0,4-8-1 0,-4 7-9 16,2-3-1-16,0 2-20 0,2-2-25 0,2 3-28 15,-2-3-18-15,0 0-24 0,2 1-30 0,-2 1-26 16,-2-6-501-16,3 3 217 0,-1-3 146 0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45.92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0E19EBF-6B6B-4EF3-BCC2-051759DEBB11}" emma:medium="tactile" emma:mode="ink">
          <msink:context xmlns:msink="http://schemas.microsoft.com/ink/2010/main" type="inkDrawing" rotatedBoundingBox="10713,9142 10730,8611 10755,8612 10738,9143" shapeName="None"/>
        </emma:interpretation>
      </emma:emma>
    </inkml:annotationXML>
    <inkml:trace contextRef="#ctx0" brushRef="#br0">36 17 69 0,'-5'-10'132'0,"5"10"6"15,0 0-4-15,-6-9-18 0,6 9 3 0,0 0-1 16,0 0-8-16,0 0-3 0,0 0-2 0,0 0 1 16,0 0-4-16,-10 26 0 0,8-18-3 0,2 3-3 15,-2 6 5-15,2 1-4 0,0 1-6 0,0 0-1 16,0 0-2-16,2 9-5 0,-2-3-6 0,0-6-9 0,-3 6-4 16,1 3-6-16,2-5-4 0,-4 2-5 15,4-2-6-15,0-4-1 0,-2 8-3 0,0-8-4 16,0 0-4-16,4-2-4 0,0-2-9 0,0-2-22 15,0-1-26-15,-2 3-31 0,4 2-34 0,-4-17-46 16,0 19-31-16,1-13-597 0,-1-6 257 0,0 0 170 16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46.68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A39B4C6-9E91-42CB-A1C3-73B2E2754A6B}" emma:medium="tactile" emma:mode="ink">
          <msink:context xmlns:msink="http://schemas.microsoft.com/ink/2010/main" type="inkDrawing" rotatedBoundingBox="11367,8694 11456,7980 11503,7986 11414,8700" shapeName="None"/>
        </emma:interpretation>
      </emma:emma>
    </inkml:annotationXML>
    <inkml:trace contextRef="#ctx0" brushRef="#br0">114 27 19 0,'-7'-9'97'0,"7"9"13"0,0 0-11 0,-10-11 7 0,10 11-2 15,0 0-9-15,-8-8-6 0,8 8-7 16,0 0 1-16,0 0-4 0,0 0 14 0,0 0-5 16,0 0 6-16,-17 15 2 0,17-15 3 0,-4 21 5 15,2-4 6-15,-3 8 0 0,3 2-3 0,-2-1-2 16,0 1-2-16,0 2-1 0,2 3-4 0,-2-2-1 0,3 1-3 16,-3 1-7-16,0 1-8 0,2-3-5 0,-2-1-12 15,2 1-2-15,0-1-8 0,-2-1-1 16,4-5-7-16,-3-4-2 0,1-2-3 0,0 2-13 15,0-1-5-15,0-3 7 0,0 4-25 0,0-4-22 16,0-2-29-16,0-1-30 0,2-12-35 0,0 19-15 0,0-8-36 16,2-3-25-16,-2-8-609 0,0 15 266 15,0-15 178-15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47.33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BE11E77-2D07-484E-92C5-2736036CCFB5}" emma:medium="tactile" emma:mode="ink">
          <msink:context xmlns:msink="http://schemas.microsoft.com/ink/2010/main" type="inkDrawing" rotatedBoundingBox="12008,8776 12027,7814 12043,7815 12024,8777" shapeName="None"/>
        </emma:interpretation>
      </emma:emma>
    </inkml:annotationXML>
    <inkml:trace contextRef="#ctx0" brushRef="#br0">24 0 33 0,'0'16'161'0,"-2"4"0"0,0 11 5 15,-2 1-7-15,4 6 3 0,-1-1-6 0,1 27-2 16,0-1-6-16,-4-6-8 0,0 2-11 0,0 2-10 15,6-3-13-15,-6-5-9 0,2-7-13 0,4-10-6 16,-2-6-11-16,2 3-4 0,-4-3-6 0,0 3-5 16,4-5-6-16,-2-3-17 0,0-4-38 0,4-4-35 15,-4 2-29-15,0-2-48 0,4-5-77 0,-6-1-444 16,2-11 214-16,-2 15 144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38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19-8 85 0,'0'0'121'0,"0"0"-10"0,0 0-9 0,-7-15-1 0,7 15-15 16,0 0-5-16,0 0 3 0,0 0-7 0,0 0-5 15,-12-10-5-15,12 10-4 0,0 0-12 0,0 0 3 16,0 0-7-16,0 0 7 0,0 0-4 0,0 0-1 16,0 0-18-16,0 0 9 0,0 0-4 0,0 0 2 15,0 0-5-15,0 0-7 16,0 0 2-16,0 0-2 0,0 0 3 15,0 0-8-15,0 0 1 0,0 0-2 0,-3 44 5 0,3-44-10 16,3 20-1-16,-3-20 8 0,0 24 2 0,2-5-9 16,1-2 9-16,-1 3 7 0,1 2-2 0,-3-3-3 15,4 5 1-15,-4 1-1 0,3 11-5 0,2-2 4 16,-3 5 0-16,1 0-4 0,-3 0 0 0,0-3 0 16,0 6 1-16,2 1-2 0,-2 4-3 0,3-4 1 0,1 30-2 15,1-2 1-15,-2-13-2 0,-3-7 0 0,7 17 3 16,-2 0-6-16,0-14 6 0,0-6 0 0,0-2-3 15,4 18 1-15,-1 4-3 0,-1 0 1 0,-4-12 1 16,4-13 0-16,-2 25-2 0,7 3 0 0,-10-13 1 16,3 5 20-16,0 8 7 0,0-3-4 0,-3-12 2 15,1 12-8-15,-1-10-1 0,1 13-2 0,-1 2-2 0,1-1-5 0,-3-6 2 16,2-8-4-16,-2-7 1 0,0-2-6 16,10 19 3-16,-8-12-4 0,6 14-3 0,-1-1 6 15,-2-4-8-15,2 3 2 0,-4 3 0 0,-1-1-2 16,1-2-2-16,-1-9 0 0,0 6 0 0,3 1 0 0,0-15 15 15,3-7 4-15,-4-3-6 0,-1 0 2 16,-1 0-4-16,1-2 6 16,-3 0-4-16,5 3-1 0,-3-1 1 0,1-2-6 15,1 5 21-15,1-1-1 0,0 23 4 0,0-15-5 16,-5 0-12-16,3-10 4 0,-1 27-5 0,-2-14 5 16,0-3 0-16,0-5-8 0,-2 24 2 0,2-11 0 15,0-8-3-15,0-5-7 0,0 3 6 0,4 14-3 16,-4 0 5-16,-2-14-5 0,7 19-3 0,-3-12 1 15,1-8 4-15,-3-2-4 0,-3-4 1 0,6-1-5 0,-1 3 6 0,-2 2 5 16,3-2-2-16,-1 2-4 0,-4-2-1 0,4 31 1 16,1-27 14-16,-3 4-1 0,0-11-5 0,0 7-9 15,7 21 1-15,-5-16 3 0,-2-7-5 16,0-5 12-16,3-2-9 0,-3 0 8 0,0 7 1 0,0-9-7 16,2 7-8-16,1-1 13 0,4 23-1 0,-7-10-16 15,2-12 11 1,-2 2-4-16,0-2 2 0,0 24 9 0,5-13-4 15,-5-11-8-15,3 0 11 0,-3 2-1 0,0 3-2 16,2-5 6-16,-2-1-5 0,3 3-12 0,6 20 3 16,-11-10 14-16,2-10-4 0,-3-5-6 15,6 1-3-15,-6 4 3 0,6 0 3 0,-3-2-18 16,2 2 14-16,-2-2-1 0,3 4-4 0,-3-6 3 16,0-3-3-16,2 2-1 0,-2 0 3 0,3-2 1 0,-3 2-3 0,0-2-2 15,2 3-4-15,1-3 10 0,-3 4-1 0,0-1-2 16,2-1-4-16,-2 0 1 0,0 1 1 0,0 4 11 15,2-5-19-15,-2 5 18 0,0-2-2 0,0 5-11 16,-2-13 17-16,0 10-2 0,2-7-14 0,2 34-1 16,-4-24 9-16,-1-6-4 0,1-4-6 0,-1 3 16 15,3 1-3-15,-2-1-13 16,-3 6 2-16,0-7-7 0,0 23 8 0,-2-11 1 16,2-9 4-16,0-5-8 0,3 2 3 0,-1 3-2 15,-4-3-17-15,4 5-16 0,-1-7-5 0,-1 3-20 16,-3-13-2-16,3 5-16 0,1 0-26 0,-1-10-37 15,0-2-41-15,2-3-35 0,1-9-43 0,2-10-798 16,0 0 351-16,0 0 234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7.54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696-314 97 0,'-8'-7'156'0,"1"0"-5"0,-8 2 14 0,1 0-9 16,14 5-6-16,-25-12 5 0,8 12-3 0,17 0-7 15,-29 2-4-15,9 8-1 0,6-3-9 0,-8 8-5 16,-3 4-7-16,1-2-6 0,-5 3-10 0,-3 21-10 16,3 3-12-16,4-13-6 0,3 1-9 0,-10 7-7 15,13 0-4-15,-1-8-4 0,-7 11-5 0,5-11-20 16,3-2-30-16,7-7-28 0,4 3-26 0,-1-1-41 16,1-7-25-16,3 0-30 15,-2-2-44-15,2-1-497 0,0-2 231 0,5-12 156 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47.90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5051A59-3832-49C5-8121-BC8C9BF62726}" emma:medium="tactile" emma:mode="ink">
          <msink:context xmlns:msink="http://schemas.microsoft.com/ink/2010/main" type="inkDrawing" rotatedBoundingBox="11126,7207 11142,7915 11119,7916 11103,7208" shapeName="None"/>
        </emma:interpretation>
      </emma:emma>
    </inkml:annotationXML>
    <inkml:trace contextRef="#ctx0" brushRef="#br0">2-6 99 0,'0'0'127'0,"8"-7"8"0,-8 7-4 16,0 0 8-16,0 0 4 0,0 0-7 15,0 0 4-15,0 0 2 0,2 24-5 0,-2-24-3 0,0 18-5 16,0-18 1-16,-2 21-1 0,0-4-7 16,2 2-3-16,-2-2-2 0,2 2-2 0,-4 8-10 0,6 1-12 15,-2 3-2-15,0-7-5 0,-2 9-15 0,4-1 2 16,-6-5-9-16,4-2-7 0,0 7-6 0,0-3-6 16,2-1-4-16,0-1-2 0,-2-2-7 15,4 1-8-15,-2-3 2 0,0-4-9 0,2-4-20 16,-2 1-29-16,0 1-35 0,-1 2-48 0,1-2-36 15,0-2-25-15,0 0-67 0,0-3-575 0,-2-1 272 0,0-11 182 16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48.54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DE47CC9-B8BD-4483-A9EE-7D4858A23A3E}" emma:medium="tactile" emma:mode="ink">
          <msink:context xmlns:msink="http://schemas.microsoft.com/ink/2010/main" type="inkDrawing" rotatedBoundingBox="10137,8582 10140,7778 10158,7779 10156,8583" shapeName="None"/>
        </emma:interpretation>
      </emma:emma>
    </inkml:annotationXML>
    <inkml:trace contextRef="#ctx0" brushRef="#br0">1 0 106 0,'0'0'134'15,"4"6"6"-15,-3 0 0 0,-1-6 4 0,0 9 7 16,4 2 2-16,-4 7 4 0,2-5-8 16,-2 6 0-16,0 0-7 0,-2 0-2 0,2 10-4 15,-2-1-1-15,2 3-7 0,0 1-11 0,-2-3 3 16,2 1-19-16,-1 4 1 0,-1 1-12 0,0-5-6 16,0 3-10-16,2-3-6 0,2 2-10 0,-4-3 1 0,4 2-21 15,-4-1 12-15,4-1-10 0,0-7-3 0,0 5-8 16,-4-4-24-16,2-2-32 0,0-6-31 0,2 0-39 15,-1 1-41-15,3-1-23 0,-4-2-41 16,4-1-629-16,-4-12 277 0,2 13 184 0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49.73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5A19793-700D-4878-9C6E-4B0694BFE9C1}" emma:medium="tactile" emma:mode="ink">
          <msink:context xmlns:msink="http://schemas.microsoft.com/ink/2010/main" type="inkDrawing" rotatedBoundingBox="8701,8891 8728,9626 8696,9628 8669,8892" shapeName="None"/>
        </emma:interpretation>
      </emma:emma>
    </inkml:annotationXML>
    <inkml:trace contextRef="#ctx0" brushRef="#br0">0 25 89 0,'0'0'127'0,"6"-11"-2"0,-6 11 0 0,0 0-2 16,0 0-6-16,4-10 0 0,-4 10-13 0,0 0-4 16,0 0-11-16,7-5 2 0,-7 5 7 0,0 0-2 15,0 0 4-15,0 0 6 0,0 0-5 0,2 22 6 16,2-8 3-16,-4 1 4 0,2 0 0 0,-2 2-1 15,2 2-6-15,0 10-5 0,2 1-12 0,-6 3 3 16,2 1-6-16,0-2-12 0,-2 1-4 0,-2 18-15 16,4-7-1-16,2-8-1 0,-2-5-10 0,0-3-2 15,0-3-6-15,2 6-4 0,2-7-5 16,-2 3-18-16,2-4-24 0,-6-4-37 0,2-4-40 16,2 0-47-16,3 3-43 0,-3-3-49 0,-2 2-614 0,4-4 281 15,4-3 188-15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50.39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D30DDF-B6EA-4717-B8BE-A6CFB32D1F60}" emma:medium="tactile" emma:mode="ink">
          <msink:context xmlns:msink="http://schemas.microsoft.com/ink/2010/main" type="inkDrawing" rotatedBoundingBox="7552,10619 7587,10053 7627,10055 7592,10621" shapeName="None"/>
        </emma:interpretation>
      </emma:emma>
    </inkml:annotationXML>
    <inkml:trace contextRef="#ctx0" brushRef="#br0">4 72 23 0,'4'-12'101'0,"1"1"12"0,-1 3-2 15,-4 8 15-15,8-11-12 0,-8 11 8 0,4-13 6 16,-4 13 4-16,5-10-2 0,-5 10-16 0,6-8-7 15,-6 8-9-15,0 0-6 0,0 0-8 0,0 0 2 16,0 0 4-16,0 0 2 0,0 0 0 16,0 0 3-16,0 0 3 0,6 27 3 0,-6-12-5 15,-2 2-3-15,0 1 2 0,0 10-7 0,0-1 3 16,0 1-11-16,-2 1-13 0,2 3 0 0,-1-3-15 16,-1 1-2-16,0 1-5 0,2-4 0 0,-2 3-6 15,0 1-8-15,3-9 1 0,-1 5-25 0,0-6-34 16,0-2-42-16,2-2-45 0,-2 0-41 0,2-3-52 15,0 3-678-15,0-4 295 0,0-13 196 0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50.92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F769701-193C-4398-967E-C0A5307B3B88}" emma:medium="tactile" emma:mode="ink">
          <msink:context xmlns:msink="http://schemas.microsoft.com/ink/2010/main" type="inkDrawing" rotatedBoundingBox="6643,11372 6721,10493 6740,10495 6661,11374" shapeName="None"/>
        </emma:interpretation>
      </emma:emma>
    </inkml:annotationXML>
    <inkml:trace contextRef="#ctx0" brushRef="#br0">66 0 59 0,'0'0'119'0,"0"0"6"16,0 0 1-16,0 0 1 0,0 0 1 0,4 38-1 0,-4-19 12 15,-4 5-1-15,0 1 0 0,0 4 3 0,2 3 1 16,-2 20-6-16,1-3-8 0,-1-11-7 0,2 0-5 16,-2-3-10-16,2-1-5 0,0 2-9 0,-5 21-12 15,1-9-5-15,-2-10-6 0,1-6-8 16,5-1-5-16,2 1-10 0,-2-11-1 0,0 10-6 15,2-7-13-15,-2-5-32 0,2-1-35 0,0 1-42 16,0-2-47-16,2 0-44 0,0-2-618 0,-2-3 264 16,0-12 176-16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51.53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595C95C-C37B-4B00-998A-9549574CC122}" emma:medium="tactile" emma:mode="ink">
          <msink:context xmlns:msink="http://schemas.microsoft.com/ink/2010/main" type="inkDrawing" rotatedBoundingBox="5358,12458 5373,11548 5415,11549 5400,12459" shapeName="None"/>
        </emma:interpretation>
      </emma:emma>
    </inkml:annotationXML>
    <inkml:trace contextRef="#ctx0" brushRef="#br0">0 11 97 0,'8'-9'141'0,"-8"9"-11"0,0 0 14 15,9-2-4-15,-9 2 12 0,0 0 3 0,10 11-3 16,-8-3 3-16,2-2-4 0,-4 9 1 0,-2 2 3 16,4 0-10-16,-2 4 5 0,3 8-6 0,-3 1-9 15,2 4-2-15,-2-1-10 0,0 5 4 16,-2-4-15-16,2 23-24 0,-3-1 7 0,1-7-11 0,-2-5-4 16,-2 5-8-16,0-1-9 0,1-6-6 0,1-10-11 15,4-1 5-15,2-1-9 0,0-3-10 0,-2-6-20 16,2 6-23-16,-1-7-42 0,1 0-35 15,-2-5-40-15,2-2-47 0,4 2-42 0,-4-3-62 16,-2-3-577-16,0-9 286 0,0 0 190 0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52.07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7B479DE-0296-4419-B0DD-71E5D90D4C8E}" emma:medium="tactile" emma:mode="ink">
          <msink:context xmlns:msink="http://schemas.microsoft.com/ink/2010/main" type="inkDrawing" rotatedBoundingBox="4503,12264 4515,13140 4499,13141 4487,12265" shapeName="None"/>
        </emma:interpretation>
      </emma:emma>
    </inkml:annotationXML>
    <inkml:trace contextRef="#ctx0" brushRef="#br0">2 0 19 0,'0'0'148'0,"0"0"1"0,0 0 6 0,0 0 6 15,0 0 3-15,0 0 1 0,0 0 2 0,6 50 2 16,-6-33-5-16,0 11-2 0,-2 3 0 0,2-1 4 16,-4 1-20-16,2 1 2 0,2 2-12 0,0 3-11 15,2-5-10-15,-4 6-12 0,2-7-9 0,2-1-6 16,-4 2-14-16,0 1 0 0,4 1-11 0,0 2-10 15,2 16-4-15,-4-14-2 0,4-6-1 0,-2-3-14 16,-4-5-13-16,2-6-31 0,4-1-21 0,-4 0-38 16,0 0-39-16,1 2-31 0,1-2-44 0,-2-3-50 15,0-14-625-15,0 0 288 0,-3 26 190 0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57.75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50159FC-F57C-4A97-8CA9-42712C15554E}" emma:medium="tactile" emma:mode="ink">
          <msink:context xmlns:msink="http://schemas.microsoft.com/ink/2010/main" type="inkDrawing" rotatedBoundingBox="9215,10011 9215,10383 9203,10383 9202,10012" shapeName="None"/>
        </emma:interpretation>
      </emma:emma>
    </inkml:annotationXML>
    <inkml:trace contextRef="#ctx0" brushRef="#br0">5 24 64 0,'0'0'78'0,"0"0"-3"0,0 0-9 0,0 0 1 15,0 0 14-15,0 0 12 0,0 0-12 16,0-17-22-16,0 17 11 0,0 0-4 0,0 0 10 16,0 0-16-16,0 0 16 0,4-9 1 0,-4 9-11 15,0 0 7-15,0 0-2 0,0 0 4 0,0 0 2 16,0 0 3-16,0 0-4 0,0 0 0 0,0 0 2 16,0 0-2-16,0 0 0 0,0 0-7 0,0 0-5 15,0 0-2-15,0 0 0 0,0 0-2 0,0 0 1 16,0 0 1-16,0 0-4 0,0 0 1 0,0 0-6 15,-6 38-5-15,6-23 3 0,0 0-6 0,0 2-3 16,-2-1 2-16,2-1-6 0,0 0-3 0,0 2-7 16,0-2 10-16,0 4-6 0,0-1-2 15,0-1-9-15,0-4 2 0,0 2-7 0,0-1-1 0,-1-3 3 16,2 4-17-16,-1-3-12 0,0-12-17 0,0 21-18 16,2-12-24-16,-2-9-26 0,0 15-26 0,0-15-17 15,2 14-13-15,2-8-54 0,-4-6-520 0,4 9 242 16,-4-9 160-16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59.4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1DBF67-6553-4EB3-935C-3D537616000D}" emma:medium="tactile" emma:mode="ink">
          <msink:context xmlns:msink="http://schemas.microsoft.com/ink/2010/main" type="inkDrawing" rotatedBoundingBox="5099,11360 5122,12281 5091,12282 5068,11360" shapeName="None"/>
        </emma:interpretation>
      </emma:emma>
    </inkml:annotationXML>
    <inkml:trace contextRef="#ctx0" brushRef="#br0">17 19 91 0,'0'0'143'0,"0"0"-5"0,0 0-6 16,0 0-11-16,4-21-9 0,-4 21-8 0,0 0 4 15,0 0-19-15,0 0 2 0,0 0-6 0,0 0 1 16,0 0-6-16,0 0 14 0,0 0 2 0,0 0 1 15,0 0 1-15,0 0-7 0,-4 44 0 16,1-27-4-16,3-2-5 0,2 3 2 0,-8 10-5 16,4 5-2-16,-2-1 2 0,0 4-9 0,6 0-4 15,0-3-4-15,0 3 0 0,-2 0-10 0,2-2-5 16,-2 20-5-16,-4-1-7 0,4-13 2 0,2-2-7 16,-2-7-3-16,2-3 0 0,2 5-1 0,-4-9-5 15,4 1-3-15,-4-2-3 0,7 2-14 0,-5-4-10 16,0-4-18-16,0 0-29 0,0-2-27 0,0 0-31 15,2-1-27-15,-4-1-31 0,3-2-57 0,1 3-519 16,-4-1 250-16,0-13 166 0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7:02.09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5ED983D-2B94-4D96-894D-AEAB78975A95}" emma:medium="tactile" emma:mode="ink">
          <msink:context xmlns:msink="http://schemas.microsoft.com/ink/2010/main" type="inkDrawing" rotatedBoundingBox="9015,8451 9086,9248 9060,9250 8989,8453" shapeName="None"/>
        </emma:interpretation>
      </emma:emma>
    </inkml:annotationXML>
    <inkml:trace contextRef="#ctx0" brushRef="#br0">1-5 50 0,'0'0'139'0,"0"0"-10"0,10-4 11 0,-10 4-8 16,0 0 3-16,0 0-7 0,0 0 1 0,0 0 3 16,7 25 1-16,-7-25-5 0,2 21 1 15,0-6-5-15,0 4-5 0,-2 0 1 0,2 1-6 0,-4 10-7 16,4-1-5-16,-2-1-5 0,2-1-4 15,0 3-9-15,0 1-6 0,0 1-6 0,-1-3-4 16,1 3-4-16,0-3-8 0,2 3-3 0,0-1-4 16,0-1-7-16,-2 2-3 0,0-1-7 0,-2-1-9 15,3 1-24-15,1-6-29 0,0 7-34 0,2-9-34 0,-4-4-40 16,2-4-38-16,1 0-41 0,-1-3-555 16,2-1 256-16,-2-1 172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6.21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6569 5811 123 0,'-22'10'162'0,"12"-1"-13"0,-2-1-1 15,-2 1-16-15,1 3-14 0,4 8-16 0,-11 4-2 16,-12 20-8-16,13-15-10 0,-1 0-7 0,3 3-11 15,-2-5-1-15,4-1-13 0,3 8-38 0,-1-4-28 16,4-1-41-16,-4-5-48 0,9 5-327 0,-1-7 144 16,0-5 96-16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7:02.95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82472D7-2E81-42C4-94AE-68A2519F800D}" emma:medium="tactile" emma:mode="ink">
          <msink:context xmlns:msink="http://schemas.microsoft.com/ink/2010/main" type="inkDrawing" rotatedBoundingBox="10698,8028 10708,7033 10737,7034 10726,8029" shapeName="None"/>
        </emma:interpretation>
      </emma:emma>
    </inkml:annotationXML>
    <inkml:trace contextRef="#ctx0" brushRef="#br0">4 77 62 0,'6'-15'109'15,"-6"15"19"-15,2-13-7 0,-2 13-2 0,4-12-2 16,-4 12-8-16,2-11 6 0,-2 11-5 0,4-10 2 16,-3 7 1-16,-1 3 0 0,0 0-17 15,0 0-10-15,0 0-10 0,0 0-3 0,2-14-4 0,-2 14 2 16,0 0-1-16,0 0 2 0,0 0 0 0,-7 40 8 16,7-19 4-16,0-2-1 0,0 10-21 15,-2 5 16-15,-2-1-1 0,2 3-7 0,4 2-1 16,-4-6-4-16,-4 25-7 0,8-5-5 0,-4-8-13 15,0-10 7-15,-1-2-10 0,4 4-11 0,-1-1 3 16,0-1 1-16,-5 16-6 0,12-3-4 0,-9-11-21 16,2-3-27-16,2-7-33 0,0 3-34 0,0 1-33 15,4-1-48-15,-4 2-35 0,0-5-572 0,0-1 261 16,0 2 174-16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35:19.6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57E340A-11AB-4812-95BC-9C2DCF6DAD6B}" emma:medium="tactile" emma:mode="ink">
          <msink:context xmlns:msink="http://schemas.microsoft.com/ink/2010/main" type="inkDrawing" rotatedBoundingBox="9289,6065 9393,7661 8945,7690 8841,6094" shapeName="None"/>
        </emma:interpretation>
      </emma:emma>
    </inkml:annotationXML>
    <inkml:trace contextRef="#ctx0" brushRef="#br0">24 206 74 0,'0'0'74'0,"-3"-15"5"0,3 15-15 15,0 0-6-15,0 0-11 0,0 0-5 0,0 0 3 16,0 0-12-16,0 0-5 0,0 0-2 0,0 0-10 15,-14 27 11-15,12-8-12 0,2-2 1 0,-4 11 4 16,4 3-4-16,2-1 2 0,-2 1-1 0,0 1-11 0,0 0 6 16,2 1-6-16,2-5 5 0,-2 1-2 15,0-8-3-15,0-2 9 0,4 4 4 0,-3-6 8 0,3-2 19 16,0-3 10-16,0-3 6 0,-3 1-6 16,5-3-1-16,0-5-3 0,1 2-15 0,-3-4 4 15,9-4-1-15,-3-3-4 0,7-5-7 0,2-3-2 16,-2-2-1-16,10-12-7 0,-2-3-5 0,-4-8-1 0,-2-4 10 15,2 6-13-15,-14 0-7 0,5-4 5 16,-8 4-18-16,1 7 16 0,-3-1-4 0,0 0 4 16,-2 9-9-16,0-6 2 0,-2 6-7 0,0 6 1 15,0 0 14-15,0 0-8 0,-2 0 0 0,0 1 7 16,2 16-6-16,0-19 4 0,-2 10 1 0,2 9-7 0,0-15 4 16,0 15-8-16,0-14 6 0,0 14-16 15,0 0 7-15,0 0 6 0,0 0 4 0,0 0-6 16,0 0-6-16,0 0 7 0,0 0 8 0,0 0-4 15,0 0-3-15,10 29 2 0,-5-4-2 0,3 1-5 16,-2 5-1-16,3 18 15 0,3 7-6 0,-1-3-1 16,-3 4 7-16,3 2-10 0,-1 0 12 0,1 4-13 15,1 4 9-15,-4-1-4 0,1-3 0 0,-1 2-2 16,-1 0-4-16,-3 0 6 0,4-1 0 0,-4-5-7 16,2-3 10-16,-5 5-2 0,1-18 7 0,0-1-12 15,-2-6 0-15,0 1 2 0,0-3 14 0,-4-5 2 16,1 1-8-16,-1 2-1 0,0-9 15 0,-4 4-1 15,1-4 2-15,-5 0 7 0,1-2-4 0,-1-4 3 16,-3 0 0-16,-4-4-3 0,1-5 14 0,3-1-5 16,-2-8-3-16,0 1-3 0,-8-6 6 0,-2-4-3 15,6-1-2-15,-2-1 5 0,-10-14 4 0,1-1 6 16,9 2-3-16,4 4-5 0,5-1 2 0,3-1-7 16,3 0 2-16,-1-2-4 0,7 0-5 0,0 1-2 15,4 3-6-15,-4 0 1 0,9-4-5 0,1-2 1 16,0 2-8-16,1 1-13 0,14-11-11 0,-4 7-21 15,-1 5-17-15,-1 6-17 0,12-10-42 0,-6 8-38 16,-2 2-445-16,0 2 200 0,-2 1 132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35:19.9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6721DCD-E544-48F7-A316-68745059901D}" emma:medium="tactile" emma:mode="ink">
          <msink:context xmlns:msink="http://schemas.microsoft.com/ink/2010/main" type="inkDrawing" rotatedBoundingBox="9539,7150 9584,6791 9707,6806 9662,7165" shapeName="None"/>
        </emma:interpretation>
      </emma:emma>
    </inkml:annotationXML>
    <inkml:trace contextRef="#ctx0" brushRef="#br0">87 0 32 0,'0'0'83'0,"10"4"0"0,-10-4-12 16,2 6-13-16,-2-6 11 0,0 0-4 15,-4 19-12-15,-2-8-8 0,0 2 1 0,-3 8-11 16,1-5 8-16,0-1-10 0,1-2 6 0,-3 10-2 15,-1-4-14-15,3-4 10 0,2 2-13 0,2-3 1 16,1 1 4-16,-1-2 2 0,0 1-13 0,2-1 0 16,2-13 5-16,2 19-3 0,0-9 2 0,0 3 0 15,3-2 5-15,-1-1-1 0,4 1 1 0,0-5-1 16,-1 2-9-16,3-3-1 0,1 1-10 0,-1-4-37 16,1 0-33-16,-1-4-284 0,-10 2 118 0,23-4 78 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35:20.4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96E7FFA-E5E3-4571-83C5-72CDB80F9FF9}" emma:medium="tactile" emma:mode="ink">
          <msink:context xmlns:msink="http://schemas.microsoft.com/ink/2010/main" type="inkDrawing" rotatedBoundingBox="9572,6596 9605,6530 9671,6562 9639,6628" shapeName="None"/>
        </emma:interpretation>
      </emma:emma>
    </inkml:annotationXML>
    <inkml:trace contextRef="#ctx0" brushRef="#br0">50 21 58 0,'-2'-8'46'16,"2"8"3"-16,0 0 0 0,0 0-5 0,0 0-3 15,0 0-6-15,0 0-8 0,0 0 3 0,0 0 21 16,4-11-30-16,-4 11-8 0,0 0 4 0,0 0 0 16,0 0 3-16,7-2-15 0,-7 2 11 0,0 0 3 15,0 0-5-15,8 9-4 0,-8-9-6 0,0 0-1 16,0 8 7-16,0-8-5 0,0 0 6 0,0 0 3 15,-8 13 4-15,4-7-14 0,4-6 13 0,-7 6-10 16,7-6 24-16,0 0 7 0,-16 11-13 0,16-11 12 16,-7 4-1-16,7-4 1 0,0 0 5 0,-12 2 4 15,12-2 4-15,0 0 3 0,0 0-9 0,0 0-6 16,0 0 10-16,0 0-10 0,0 0-8 0,-13-14 3 16,13 14-9-16,0 0 2 0,0 0-7 0,0 0 0 15,0 0 3-15,27-17-16 0,-27 17-2 0,9-5 3 16,-9 5 5-16,14-2-7 0,-14 2-4 15,0 0 12-15,15 0-11 0,-15 0 7 0,0 0-11 16,0 0 6-16,15 5 1 0,-15-5 1 0,0 0-2 16,2 12 3-16,-2-12 4 0,0 0 2 0,0 0-8 15,-7 21-4-15,7-21-11 0,0 0-20 0,-8 11-24 16,6-7-48-16,2-4-342 0,-4 6 148 0,4-6 100 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35:55.29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47D71AA-19FC-4D97-BD36-542EE45C5208}" emma:medium="tactile" emma:mode="ink">
          <msink:context xmlns:msink="http://schemas.microsoft.com/ink/2010/main" type="inkDrawing" rotatedBoundingBox="936,15991 20996,16722 20904,19242 844,18511" shapeName="None"/>
        </emma:interpretation>
      </emma:emma>
    </inkml:annotationXML>
    <inkml:trace contextRef="#ctx0" brushRef="#br0">1650-134 100 0,'9'-15'167'0,"-5"5"-11"0,-4 10-5 0,4-9-3 15,-4 9-8-15,0 0-11 0,0 0-5 0,0 0-11 16,0 0-2-16,0 0 6 0,0 0-4 0,0 0 3 15,0 0 1-15,-19 25-3 0,13-10-4 0,-5 6-8 16,1 2 0-16,-11 13-4 0,4 6-7 0,0-2 4 16,-1 11-14-16,-1-5-1 0,4 3-2 0,-4 1-2 15,2 1-2-15,3-1-5 0,1 5-7 0,3-3 6 16,3-5-9-16,5-7-7 0,0-5-7 0,0-3 5 16,2-4-6-16,0 7 5 0,2-7-16 0,5 1 7 15,1 0-6-15,0 1-4 0,-1-3-15 0,5-1-11 16,-1-7-13-16,3 0-18 0,1 4-22 15,-2-6-23-15,5 4-20 0,-3-5-34 0,2 1-30 16,2-4-35-16,1 2-34 0,-1-1-645 0,2 1 290 16,0-4 192-16</inkml:trace>
    <inkml:trace contextRef="#ctx0" brushRef="#br0" timeOffset="840.7993">2062 415 139 0,'-8'-15'162'0,"8"15"-12"16,-8-10-3-16,8 10-6 0,-6-11 0 0,6 11-8 16,0 0-8-16,-7-10-9 0,7 10-7 0,0 0-5 15,0 0-2-15,0 0 1 0,0 0 3 0,-17 10 4 16,15-3-2-16,0 8 0 0,0 1-6 0,0 3-1 15,2 0 3-15,2 9-14 0,-2 1-5 16,0-6-7-16,0 7-5 0,4-5-3 0,-2-4-6 16,3 4-8-16,-1-2-5 0,2-1 3 0,0-3-8 0,1-1 2 15,1-5-10-15,0 0 3 0,-1-1-4 0,3-5 1 16,3 1 3-16,-1-4-7 0,3-4 3 16,2-2-15-16,6-6 6 0,0-3-2 0,-2-4-13 15,12-12-2-15,1-4 4 0,-9 9-7 0,0-15 1 0,0 3-7 16,-8-4-5-16,-1-4-2 0,-1 2-14 0,-9 6 0 15,1 1-6-15,-5 5 14 0,2 7 0 16,-4 2-1-16,2 6 4 0,4-3 6 0,-6 3-10 16,2 3 9-16,-2 10-6 0,2-15 3 0,-2 15-9 15,1-9 14-15,-1 9 1 0,0 0-2 0,0 0-1 16,0 0 1-16,0 0 2 0,0 0-5 0,0 0 7 16,0 0 6-16,10 24-11 0,-6-8 10 0,0 3 5 15,-1 7-2-15,5 3 0 0,-2 3-5 0,7 12 6 16,-3 4-1-16,1-4 6 0,3-1-7 0,-1-1-2 15,4 4 1-15,3 4 3 0,-9-5-7 0,8 7 3 16,0-1 1-16,-3-5-2 0,3 0 8 0,-6 5-5 16,1-3-3-16,-1 1 0 0,4-5-1 0,-3 4 4 15,-1 5-3-15,-9-13 6 0,4-10-2 0,-3-1 9 16,-3 5-1-16,-6 18 1 0,2-18 1 0,-1 0-8 16,3-9 13-16,-2-6-11 0,0-2 4 0,-4-3 2 15,0 3 0-15,-7-2 3 0,-2-2 1 0,-1-1-5 16,1-12 0-16,0 3 7 0,15-3-13 15,-41-1 10-15,-1-15-4 0,8 5 9 0,-8-6-8 16,9 3-13-16,4 3 25 0,5-2-1 0,-9-8 4 16,0-6 1-16,9 8-3 0,2 4 6 0,5 0-7 15,2-1-13-15,5 5 5 0,1-1-3 0,1-1-4 16,2 0-6-16,1-1 3 0,5 3-8 0,0 11-3 16,-2-21-32-16,7 10-3 0,1-5-16 0,0 3-19 15,7-4-28-15,3 2-40 0,5-4-39 0,-4 3-55 16,19-8-44-16,-5 6-812 0,-2 7 361 0,9-4 242 15</inkml:trace>
    <inkml:trace contextRef="#ctx0" brushRef="#br0" timeOffset="1443.1654">3036 956 26 0,'0'0'187'0,"12"-2"-3"0,-12 2-7 0,2-2 2 0,-2 2-11 16,0 0-18-16,0 0-9 0,0 0-15 0,0 0-9 16,0 0-11-16,0 0-4 0,0 0-4 0,-14 27 0 15,14-27 1-15,-4 22-3 0,0-4 4 16,-1-1-2-16,3 2-2 0,-2-2 2 0,0 8-10 0,4-4-2 15,0 0-11-15,0-4 11 0,0-4-13 16,10 8-4-16,-8-2-5 0,0 0 4 0,1-4-13 0,3 3-4 16,-2-5-2-16,2-4-11 0,3 3-2 15,-1-5 5-15,2-3-10 0,3 2-4 0,-2-2-14 16,1-6-18-16,3-2-29 0,-3 2-39 0,-1-2-42 16,3 1-40-16,-3-3-32 0,1-6-42 0,-3 1-637 15,3-6 288-15,-3-2 192 0</inkml:trace>
    <inkml:trace contextRef="#ctx0" brushRef="#br0" timeOffset="1670.4356">3011 672 39 0,'0'0'195'0,"-5"-13"-18"0,5 13-19 0,-6-12-15 16,6 12-6-16,-4-13-6 15,4 13 6-15,-4-10 0 0,4 10-8 0,-4-11-6 0,4 11-14 0,0 0-10 16,-7-10-9-16,7 10-14 0,-8-7-5 0,8 7-16 16,0 0-16-16,-4-14-28 0,4 14-31 0,0 0-28 15,0 0-38-15,0 0-39 0,0 0-41 16,0 0-371-16,0 0 179 0,14-11 118 0</inkml:trace>
    <inkml:trace contextRef="#ctx0" brushRef="#br0" timeOffset="2034.3499">3591 657 46 0,'0'0'259'16,"0"0"-12"-16,-9-8-11 0,9 8-7 0,0 0-11 16,0 0-3-16,-10-8-5 0,10 8-18 0,0 0-13 15,0 0-12-15,0 0-22 0,-7-5-13 0,7 5-17 0,0 0-7 16,0 0-7-16,0 0-15 0,0 0-9 0,0 0 2 15,0 0-11-15,0 0-8 0,0 0-7 0,24-8-8 16,-24 8-14-16,16-2 1 0,-3 0-24 16,3-2-29-16,-3 3-35 0,0-1-40 0,3-2-52 15,-3 0-45-15,4 4-66 0,-3-2-596 0,1-4 285 0,-3 1 190 16</inkml:trace>
    <inkml:trace contextRef="#ctx0" brushRef="#br0" timeOffset="2776.1351">4076 413 197 0,'6'-12'217'0,"-6"12"-8"0,1-13-9 0,-1 13-6 0,4-11-7 16,-4 11-13-16,0 0-13 0,4-14-13 0,-4 14-17 15,0 0-11-15,0 0-9 0,0 0-10 0,0 0-11 16,0 0-2-16,0 0-7 0,0 0-2 0,0 0 2 16,0 0-11-16,-4 52-3 0,6-35-4 0,4 6-2 15,0 2-7-15,-1 1 0 0,5 1-10 0,-2-2 1 16,3-1 0-16,-1 3-5 0,5-6-1 0,-3 4-12 15,1-4 3-15,-2-4-2 0,5 0-2 0,1 2-6 16,-5-7 3-16,5 1-2 0,-2-6-6 16,0-3 3-16,1 0 1 0,1-6 1 0,-2 0-4 0,2-3-3 15,5-7 2-15,-1 1-6 0,-4-5-8 0,0-3 7 16,2 2-8-16,12-19-20 0,-12-2 12 16,-4 7-14-16,-5 1-1 0,-4 3 1 0,-1 1 0 0,-1 1 6 15,4-4 2-15,-6 10-4 0,0 2 0 0,-2 2 8 16,-2 2 5-16,2 13 8 0,0-18-4 0,0 18-2 15,-2-13 3-15,2 13-6 0,0 0 5 0,0 0-3 16,0 0-3-16,0 0 8 0,0 0 8 16,0 0-10-16,0 0 7 0,-4 42 6 0,2-15 2 15,4-6 7-15,2 11-9 0,7 16-1 0,-9-6-5 16,6 5 7-16,0-9-1 0,11 12 3 0,-4 5-13 16,0-4 12-16,5 1-3 0,-5-6 5 0,-2 3-4 15,6-3-4-15,2 1 8 0,-9 7-4 0,5-7 0 16,2 1-2-16,0-4-3 0,-11-8 6 0,-2-5 2 15,0-7 3-15,1 5-4 0,1 3-2 0,-4-3-1 16,-2-8 6-16,-4-2 2 0,0-4-5 0,-4 10 4 16,4-6 2-16,-7 0-8 0,-1-8 4 0,-7 3-10 15,-2-5 13-15,-4 1-13 0,0-1 2 0,2-11 11 16,-6-1-6-16,-2-1-3 0,-13-13-4 0,6 7 18 16,3 2 8-16,6-3-3 0,-11-6-2 0,9 4 14 15,8-3-14-15,2 3-2 0,0 2 0 0,4-1 6 16,3 1-1-16,2 3-10 0,-3-9-7 0,5 2-9 15,1-1-10-15,3 1-8 0,2 2-16 0,0-2-1 16,6 1-25-16,4-1-16 0,-1-4-33 0,5-2-27 16,-1 2-32-16,5 2-35 0,-1 0-32 0,6 1-56 15,-2 3-640-15,6 2 309 0,-14 1 206 0</inkml:trace>
    <inkml:trace contextRef="#ctx0" brushRef="#br0" timeOffset="3138.4008">5016 967 176 0,'0'0'169'0,"10"-6"1"0,-10 6 3 0,5 0-10 16,-5 0-13-16,0 0-9 0,0 0-2 0,0 0 1 15,4 8-4-15,-4-8-1 0,0 0-7 16,0 0 1-16,-9 25-4 0,5-10-1 0,-2-3-10 16,-2 8 5-16,4 0-7 0,1-7-13 0,1 2-7 15,0 0-9-15,2-1-6 0,0-14 4 0,4 23-12 0,-6-12 0 16,2-11-16-16,5 23 0 0,-1-12-10 0,4-1 4 16,-2 1-11-16,5-3-6 0,-3-1-19 0,3 1-15 15,1-2-22-15,1-2-29 0,-1-1-35 16,-1-1-42-16,1-2-46 0,-1 0-41 0,3-2-675 15,-1-1 298-15,0-5 198 0</inkml:trace>
    <inkml:trace contextRef="#ctx0" brushRef="#br0" timeOffset="-4029.6445">-2021 405 54 0,'0'0'167'0,"-9"-5"-9"0,9 5-2 0,0 0-15 16,-6-2-6-16,6 2-3 0,0 0-7 0,-8-4-2 15,8 4-3-15,0 0 0 0,0 0 5 0,0 0 2 16,0 0 1-16,0 0-1 0,0 0-3 0,0 0-9 16,16-10-10-16,-11 5-7 0,7-1-9 0,1 2-12 15,1-2-6-15,1 3 3 0,-2-3-9 0,12-4-5 16,-5 5-14-16,2-3-7 0,-2 4-4 0,3-3-6 16,-4 3-15-16,-4-2-21 0,0 0-19 0,1 2-29 15,-1-1-22-15,-3 3-34 0,-1 2-28 16,-11 0-7-16,25-6-20 0,-14 6-13 0,-1 0-512 0,-10 0 229 15,0 0 154-15</inkml:trace>
    <inkml:trace contextRef="#ctx0" brushRef="#br0" timeOffset="-3753.5358">-1866 497 15 0,'0'0'161'0,"0"0"-12"0,-7 9-12 16,7-9-18-16,-8 6-15 0,8-6-1 0,0 0 4 15,-6 9-8-15,6-9 0 0,0 0 2 16,0 0 2-16,0 0-8 0,-2 12 2 0,2-12-5 16,8 4-3-16,-8-4-8 0,8 2-6 0,-2-1-4 0,-6-1-8 15,15 0-8-15,-6 2-4 0,1-2-4 0,2 2-3 16,1-2-11-16,2 0-13 0,2 0-24 0,1-2-17 15,-1 0-36-15,2 2-48 0,-2 0-31 16,2 0-493-16,1-1 209 0,-3-1 140 0</inkml:trace>
    <inkml:trace contextRef="#ctx0" brushRef="#br0" timeOffset="-2678.6807">-945 527 27 0,'-7'8'132'0,"7"-8"12"0,0 0-24 0,-4 9 8 16,0-5 1-16,4-4 0 0,0 0 5 0,0 0-9 15,0 0-1-15,17 12 0 0,-17-12-8 0,14 3-5 16,-7-1-9-16,7 0-9 0,3 0-1 0,2-2-7 16,0 2-3-16,10 0-6 0,-6-4-10 0,4 0-7 15,-6 0-5-15,10 2-5 0,-1-2-5 0,22-7-3 16,-10 3-15-16,-9 2-15 0,-7 0-30 0,3-1-35 16,-4-1-25-16,2 4-37 0,-8-2-43 0,2 2-507 15,-6 0 222-15,-3 2 148 0</inkml:trace>
    <inkml:trace contextRef="#ctx0" brushRef="#br0" timeOffset="-2999.3404">-820-360 58 0,'-2'-16'109'0,"0"3"-1"16,0 0 1-16,6-1 5 0,-2 3-4 0,-2 11-2 16,4-21-3-16,-4 11-4 0,0 10-6 0,0-21-2 15,-2 14-6-15,2-1-6 0,0-1 0 0,0 9-2 16,2-16-9-16,-2 9-2 0,0-3-1 0,0 10-2 16,-2-15-2-16,0 9 1 0,2 6-3 0,0-13 2 15,-2 5-3-15,2 8-2 0,-2-9-5 0,2 9-5 16,-2-10-7-16,2 10-4 0,0 0-3 0,0 0-3 15,0 0-1-15,0 0 2 0,0 0 3 0,0 0 3 16,0 0 1-16,0 0 1 0,-6 21 6 0,6-2-6 16,2-2 1-16,-4 16-4 0,4-1 0 0,0 1 2 15,-4 20-5-15,4-7-2 0,-4-12-2 16,8 0 5-16,-4 2-4 0,-2-3-8 0,6 1 6 0,-2 0-5 16,-1-3 5-16,1-3-4 0,-2 5-5 0,2-5-6 15,-2-1 1-15,2-6-1 0,1 6 1 16,-6-4-9-16,2-6-1 0,-1-4-17 0,4 0-12 15,-2-1-23-15,4-1-26 0,-2 3-25 0,-2-5-29 16,3-1-52-16,-5-8-56 0,8 7-552 0,4 1 261 16,-5-6 176-16</inkml:trace>
    <inkml:trace contextRef="#ctx0" brushRef="#br0" timeOffset="-2103.5213">-826 859 161 0,'0'0'155'0,"0"0"-4"16,0 0-13-16,0 0-13 0,0 0 3 15,-17 5-4-15,15-1 9 0,-2 2 2 0,4 3-3 0,4 5-1 16,-6 3-5-16,2 0-6 0,0 4-11 0,-2 11-1 15,-2-1-2-15,4-1-8 0,0 8-6 0,0-3-5 16,4-1-7-16,0 19-6 0,4-5-3 0,-1-8-3 16,-3-10-9-16,2-5 0 0,-2-4-8 0,-2 10-9 15,1-10 2-15,3-4-5 0,0-4-3 0,2 0-7 16,-3-1-6-16,-1-1 7 0,2-5-7 0,-6-6 9 16,0 0-6-16,10 4-2 0,-10-4-3 0,0 0-6 15,28-27-5-15,-20 12-3 0,3-6-2 0,1-6-3 16,7-11-4-16,-9 0 2 0,1 9 3 0,-1 1-6 15,-3 3 3-15,1-2-1 0,3 5-2 16,-1-3 0-16,0 4 7 0,-5 4-5 0,3 1 0 16,-4 5-3-16,2 0 4 0,-3 1-3 0,-3 10-1 15,6-13 3-15,-6 13 4 0,8-8 13 0,-8 8 1 16,11 0 5-16,-11 0 7 0,0 0 11 0,16 10-6 16,-7-1-3-16,1 3 10 0,-3-1 6 0,5 8 2 15,-3 0-4-15,1 2-4 0,0 2 5 0,3 0 2 16,-1 0-12-16,-5 1-11 0,1-1 2 0,3 0-1 15,-5-4 13-15,4 2-24 0,-5-4-12 0,1-3-20 16,2 12-13-16,-2-10-28 0,-3-3-38 0,3-2-47 16,-2-1-38-16,4 1-40 0,-3 1-53 0,1-5-684 15,0 3 320-15,1-4 212 0</inkml:trace>
    <inkml:trace contextRef="#ctx0" brushRef="#br0" timeOffset="-43949.9954">-2995 78 1 0,'0'0'112'0,"0"0"-4"16,0 0-9-16,2-16-13 0,-2 16 20 0,4-9-9 15,-4 9 9-15,0 0-12 0,0 0-14 0,0 0 9 16,-4-21-7-16,4 21-6 0,0 0-7 0,0 0 1 16,0 0-13-16,-2-13 1 0,2 13-6 0,0 0-15 0,0 0 2 15,0 0-4-15,0 0-4 0,0 0 0 16,0 0 3-16,-10 51-10 0,6-22 6 0,1 1 1 16,1 4-6-16,0 22 2 0,0 1 5 0,2 4-15 15,0 0 4-15,-4-6 2 0,8 0-4 0,-8-2 2 16,10-11-6-16,-4-7-1 0,0-5-1 0,1-3 4 15,-1-2-9-15,4-6 0 0,-6-4-2 0,2 2 7 16,0-2-3-16,-2-3-1 0,2-3 5 16,-2-9-5-16,0 17 14 0,2-9 12 0,0-4 3 0,-2-4-4 15,0 0-2-15,0 0-3 0,0 0-3 0,0 0 1 16,0 0-6-16,5-42-3 0,-7 9-1 0,1-1-4 16,-3-25-5-16,-2 2-4 0,-2-2 1 15,1-2-2-15,1-2 3 0,-4 2-4 0,6 10-2 16,-3-6-1-16,-1 17 2 0,4 9 2 0,-1 6 2 0,-1-1 0 15,2 3-1-15,2 6-2 0,-2 1 4 0,2 1-6 16,0 4-2-16,1-3 5 0,1 14-3 0,-4-19 1 16,4 19-1-16,0-13-1 0,0 13 2 15,0 0 0-15,-6-13 0 0,6 13-3 0,0 0-2 16,0-16 5-16,0 16-2 0,0 0 2 0,0 0-2 0,0 0-2 16,11-9-1-16,-11 9-1 0,12-4 5 0,-12 4-1 15,21-2-1-15,-4 4 0 0,0-6 2 0,-1 6 3 16,5-4-4-16,-4 0 3 0,12 1-3 15,0-1 3-15,-7 0 1 0,0 0 0 0,8-4 2 16,-3 0-3-16,2-1-1 0,-4 3 0 0,-4 0 1 16,4-3-1-16,-10 5 1 0,-2-2-9 0,-13 4-21 15,23-2-23-15,-23 2-20 0,21-2-25 0,-21 2-18 16,0 0-20-16,16 6-21 0,-16-6-20 0,-2 7-357 16,2-7 176-16,0 0 120 0</inkml:trace>
    <inkml:trace contextRef="#ctx0" brushRef="#br0" timeOffset="-43711.6276">-2871 293 15 0,'-4'11'103'0,"4"-11"0"16,0 0-6-16,-3 10-20 0,3-10-10 0,0 0 6 16,0 0-17-16,0 0-3 0,0 0-5 0,13 11-13 15,-13-11 7-15,10 2-16 0,-10-2 6 0,17 0-3 16,-2 4 11-16,-3-2-13 0,3 2 1 0,-15-4-11 15,46 5 4-15,-25-5 9 0,-8 2-12 0,5 0-15 16,-1 2 4-16,4-2-4 0,-8 4 5 0,12 1-28 16,-11 1-17-16,1-1-37 0,0 1-235 0,-7 0 103 15,0-1 68-15</inkml:trace>
    <inkml:trace contextRef="#ctx0" brushRef="#br0" timeOffset="-43467.3292">-2798 883 83 0,'-2'12'122'16,"2"-12"-15"-16,0 0-17 0,4 15-8 0,-4-15-9 16,8 8-10-16,-8-8 4 0,7 7-5 0,1-3-10 15,-8-4 0-15,19 6-1 0,-9-2-12 0,1-4 15 16,2 3-13-16,3-4-2 0,1-1-5 0,4 0-8 15,-4 2 4-15,1-4-1 0,10 2-10 0,-3-4 4 16,4 4-5-16,-4-3-29 0,0 1-33 0,3 0-74 16,-3-2-243-16,-4 1 119 0,-1 3 82 0</inkml:trace>
    <inkml:trace contextRef="#ctx0" brushRef="#br0" timeOffset="4011.5168">4200 11 58 0,'0'0'155'0,"-11"2"9"16,11-2 10-16,0 0 2 0,0 0 1 0,0 0-2 15,0 0-10-15,-8-13-5 0,8 13-11 0,0 0-8 16,-2-14-7-16,2 14-8 0,0 0-7 0,10-30-10 16,-6 18 0-16,1-3-4 0,-1 2-11 0,4-1-2 15,-2-3 1-15,-1 2-10 0,1 2 1 0,0-3-6 16,0 1-5-16,-1 0-10 0,-1 0-10 0,4-1-7 15,-2 7 0-15,-1-2-16 0,-1 1 5 0,2 0-5 16,-2 1 1-16,-4 9-2 0,5-15-5 0,-5 15-8 16,4-14-2-16,-4 14 8 0,4-7-17 0,-4 7 4 15,0 0 3-15,0 0 0 0,8-6-7 0,-8 6 12 16,0 0 2-16,0 0-4 0,0 0 4 0,21 19 6 16,-15-6 2-16,-1-3-5 0,3 3-2 0,0-1 5 15,3 7-11-15,4-2 9 0,-7-2-1 0,4-3-10 16,5 5 12-16,-10-2-8 0,5-2-7 0,-4-1 10 15,-1 1-24-15,5-3-14 0,-5 3-24 0,1-5-37 16,0 3-42-16,-1-2-44 0,3 3-50 0,0-4-45 16,-1-1-704-16,-1 3 323 0,-8-10 214 0</inkml:trace>
    <inkml:trace contextRef="#ctx0" brushRef="#br0" timeOffset="4906.2059">5366 135 84 0,'0'0'162'0,"-9"-8"1"16,9 8-2-16,0 0-1 0,-14-11 2 0,14 11 1 16,-9-4-4-16,9 4-5 0,-6-8-10 0,6 8-7 15,0 0-15-15,0 0-10 0,-10-9-11 0,10 9-9 16,0 0-4-16,0 0 4 0,0 0 1 0,0 0-4 15,0 0-6-15,0 0 2 0,27 26-12 0,-9-14 8 16,-1 3-13-16,4 0 11 0,0-1-12 0,17 10-2 16,-3 1-9-16,-1 6-2 0,2-3 7 0,1-1 3 15,-3 1-14-15,3-1 6 0,-5 6 3 0,-9-11-12 16,8 11 4-16,-8-10 1 0,2 9 11 0,-2-7-1 16,-8 0-18-16,0-5 10 0,-1 1 9 0,-3 2-3 15,1-2-10-15,-5 2-1 0,1 2-5 0,-4-4-1 16,0 6-2-16,1-3-13 0,-3-1 6 0,-2-4 4 15,-2 2-3-15,-1-4-2 0,-5 10-3 0,2-4-5 16,0 0-10-16,-3-2-7 0,1-4-28 0,-1 6-14 0,-3-2-35 16,-1-2-33-16,1-6-38 0,-1 6-52 15,-2-2-42-15,1-2-59 0,-5-1-815 0,8-3 368 16,-3-1 248-16</inkml:trace>
    <inkml:trace contextRef="#ctx0" brushRef="#br0" timeOffset="-45702.4191">-4868 154 3 0,'0'0'67'0,"-2"-12"2"16,2 12-18-16,0 0 4 0,0 0-5 0,0 0-3 16,0 0-9-16,0 0 8 0,0 0-10 0,0 0 2 15,0 0-7-15,0 0 18 0,0 0-8 0,0 0 2 16,0 0-25-16,0 50 16 0,0-31 5 0,4 11 2 15,-2 3-3-15,0 1-13 0,6 19-7 0,-5 1 15 16,1-1-3-16,0-9 0 0,0 9-5 0,-4-9-4 16,0-12 2-16,0 1-5 0,0-1 6 0,0 1-14 15,2-3 11-15,0-5-14 0,0-6 10 0,-2 2-5 16,3-6-12-16,-3 0 32 0,0-1 3 0,0-14 11 16,0 19 2-16,0-10 7 0,0-9 7 0,2 14 10 15,0-9 3-15,-2-5-1 0,0 8-9 0,0-8-11 16,0 0-5-16,0 0-2 0,0 0-6 0,0 0-4 15,-2-32-4-15,2 14-6 0,0-10-1 0,-3-1-3 16,-3-22-2-16,2-1-6 0,4-5 1 0,-2 2-1 16,0 2-5-16,2-5 3 0,2 1 2 0,-2-7-6 15,0 22 2-15,2 2-5 0,0 7 0 0,0 3 1 16,0-4 2-16,2 3-5 0,1 4 2 0,-3-1-8 16,2-1 3-16,-2 8 5 0,0 2-7 0,-2 0 1 15,2 8-1-15,-2 11 4 0,2-17-3 0,-2 5 6 16,0 12-5-16,2-17-3 0,-2 17 4 0,2-15-3 15,-2 15-2-15,1-10-3 0,-1 10 1 0,0 0 2 16,0 0-1-16,0 0 5 0,0 0 2 0,0 0-6 16,0 0 3-16,23 19-2 0,-17 6 2 0,0 0-2 15,0 2 8-15,7 20-6 0,-5-9-1 0,3 8 0 16,1 0 3-16,-1-1 5 0,5 3-8 0,-9-10-3 16,8 6 4-16,-5-10 1 0,-2-5-3 0,-1-1 6 15,3-1-5-15,-2-4 2 0,3 2-1 0,-1-3-3 16,-3-4 4-16,1-5-7 0,-2-2 7 0,-2-1 1 15,-1-1 5-15,1 3 1 0,4-5 4 0,3-1 15 16,-5 0 8-16,-6-6-1 0,12 2-6 0,-12-2 0 16,17-10-2-16,-6-1-2 0,7-6-4 0,8-12 1 15,3-7-4-15,-8 0-2 0,2-6 0 0,6 0-2 16,-8-4-4-16,-4-5 0 0,-2 5-1 0,-3 0-3 16,-1 10 5-16,5-4-2 0,-5 4-2 15,1 7 1-15,-1 12-3 0,-5-7 0 0,7 1 2 16,-5 2-2-16,0-4 0 0,-3 10-1 0,1 3 2 15,-2-1-4-15,-2 5-5 0,-2 8 4 0,6-17 1 16,-6 17 1-16,2-9 0 0,-2 9-2 0,1-12-4 16,-1 12 3-16,0 0 0 0,0 0-1 0,0 0-2 15,0 0 5-15,0 0-11 0,0 0 10 0,14 27 0 16,-14-12 3-16,0 6-3 0,-2 8 2 0,4-1 5 16,4 7-3-16,-8-1 0 0,0 2-4 0,-2 19 4 15,8 2 1-15,-6-5 0 0,4 5 0 0,-4-4 1 0,4 1-2 16,-4-14 2-16,4-2-1 0,-4-8-3 15,0-1 2-15,4 3-2 0,-4-1-1 0,6-3 2 16,-4-1 0-16,2-4 0 0,0-6 1 0,3 8-6 16,-5-4 6-16,-2-6-7 0,8-2 0 0,-2-1 5 15,-2 1-7-15,2-4-23 0,-2 1-15 0,-2-10-24 16,4 13-40-16,-4-13-46 0,7 6-609 0,-7-6 254 0,0 0 168 16</inkml:trace>
    <inkml:trace contextRef="#ctx0" brushRef="#br0" timeOffset="-44668.2663">-3541 137 91 0,'0'0'96'0,"6"-10"-19"0,-6 10-1 15,4-13 5-15,-4 13 6 0,3-12-14 16,1 5-14-16,-4 7 6 0,4-14-13 0,-4 14 7 16,6-11-6-16,-6 11 2 0,2-13 4 0,-2 13-4 15,2-17 1-15,-2 17-9 0,0-16 6 0,0 16-11 16,-6-11-10-16,6 11 1 0,-8-8 4 0,-1 3-10 15,-5 1 2-15,3-2-10 0,11 6 1 0,-29-2 3 16,10 0-15-16,4 4 1 0,-12 6 5 0,4-3-3 16,-4 7-10-16,4-3 12 0,2 3-3 0,-2-3-2 15,2 1-4-15,2 1-3 0,4-1 5 0,1 1 5 16,3-3 3-16,3 1-15 0,2 3 9 0,0-3 3 16,3 1 4-16,3-10-11 0,0 23-2 0,5-10 11 15,1 0-4-15,2-1-2 0,7 5-2 0,2-4-6 16,1 3 9-16,1-5-3 0,4 0 0 0,2 1 5 15,9 11-10-15,-5-6 1 0,-6-4 7 0,0-1 2 16,13 7 1-16,-5-4-6 0,-8 0-5 16,0-3 9-16,-4-1-6 0,-2 2 4 0,-2-1 2 15,-1-3-4-15,-3-1 4 0,7 5-4 0,-7 1 1 0,1-5 3 16,-5 1-4-16,1-1 12 0,-2 3 0 0,-1-5 10 16,1 5 3-16,-4-3 5 0,2-1 2 0,-4 1 4 15,2-1-1-15,-4-1-2 0,-2 7 1 0,0-3 0 16,-2-3 1-16,-1 3-2 0,-1 1-3 15,-9 1-2-15,2-2-4 0,-3 3 2 0,-5-1-8 16,2-1-5-16,0-1 1 0,0 0-2 0,-2-3 0 16,0 2-2-16,6-3 0 0,-6 1-7 0,8-2 3 15,-1-1-4-15,1-1-1 0,4 0 3 0,-1 0-6 0,1 0 3 16,1-3-9-16,10-1-21 0,-15 2-7 16,15-2-33-16,-14 2-13 0,14-2-16 0,-9 4-4 15,9-4-34-15,-4 4-24 0,4-4-456 0,0 0 203 16,0 0 136-16</inkml:trace>
    <inkml:trace contextRef="#ctx0" brushRef="#br0" timeOffset="10267.8021">547 1461 95 0,'0'0'81'0,"0"0"5"16,0 0-7-16,0 0-12 0,0 0 6 0,0 0 5 16,-2 26-20-16,2-26 17 0,-8 23-14 0,3-8 9 15,1 8-8-15,-2 0-3 0,-2 0 6 0,1-2-17 16,1-2 0-16,-4 8 0 0,5-7-3 0,-1 3 9 16,0 0-6-16,2-6 0 0,1-5 9 0,3 3-8 15,-2 0 1-15,0-3-6 0,2-12-4 0,2 19-4 16,0-10 4-16,-2-9-12 0,3 14 1 0,1-7-7 15,-4-7 2-15,8 12-1 0,-8-12-1 0,11 5-12 16,-1 3-1-16,1-6-20 0,1-2-27 0,-12 0-34 16,13 0-35-16,-13 0-44 0,19-4-333 0,-9 2 160 15,5-2 108-15</inkml:trace>
    <inkml:trace contextRef="#ctx0" brushRef="#br0" timeOffset="10656.2">539 1312 19 0,'4'-10'124'0,"-4"10"-5"16,0 0 11-16,0 0-6 0,0 0-3 0,0 0-8 15,0 0-9-15,0 0-11 0,0 0-15 0,4-9-1 16,-4 9-3-16,0 0-15 0,0 0-24 16,0 0-26-16,0 0-15 0,0 0-17 0,0 0-12 0,4-6-39 15,-4 6-307-15,0 0 127 0,0 0 84 16</inkml:trace>
    <inkml:trace contextRef="#ctx0" brushRef="#br0" timeOffset="15450.392">86-665 16 0,'0'0'34'0,"0"0"6"0,3 9-6 16,-3-9-6-16,0 0 1 0,0 0-5 0,0 0-4 15,0 0 15-15,6 6 3 0,-6-6-6 0,2 8-5 16,-2-8 4-16,4 11-4 0,-2-3-12 0,2 7 3 16,-2-2 16-16,1 4-12 0,-1-1 7 0,2 12-1 15,0-1-7-15,0-4 18 0,-2 7-20 0,0-3 5 16,0-1-14-16,-2-1 8 0,3 2 10 0,-3 2-21 15,4-10 8-15,-2 0-7 0,0-6 18 0,0 0-15 16,-2 3 4-16,2-3 19 0,-2-2-5 16,2 1-1-16,-2-12 5 0,0 17 7 0,0-17 3 0,2 11-8 15,-2-11 14-15,2 12-4 0,-2-12 13 0,0 0-1 16,1 11 5-16,-1-11-16 0,0 0 1 0,0 0-2 16,0 0-12-16,0 0 4 0,0 0-12 0,0 0-1 15,18-27-1-15,-13 12 7 0,1 2-15 0,2-12 12 16,-2 0-13-16,1 1 2 0,-1-1-1 0,0 0-3 15,3 0-1-15,-1 1-1 0,-2 6-8 16,1 1 3-16,1-2-3 0,2-2 3 0,-5 4-3 16,1 2 1-16,0 3-2 0,0 1 5 0,1 1 1 0,-1-1-14 15,0 2 10-15,-1-1-6 0,-1 4-2 0,0 1 7 16,-4 5-3-16,12-10 6 0,-12 10-11 0,9-6 6 16,-9 6-4-16,12-2 5 0,-12 2 6 15,13 0-9-15,-13 0-3 0,14 4 8 0,-5 2-5 16,3 2 4-16,-3 1-1 0,-1 1 0 0,1 3-7 15,-1-2 16-15,4 8-3 0,-3 2-4 0,3 0 2 16,-3 2 6-16,6-9-8 0,-5 10-6 0,0-3 2 16,-5-4 0-16,5 4 2 0,-6-2 0 0,0-5 6 0,1-1 0 15,3 12-2-15,-6-6 1 0,4-4-1 16,-3-5-5-16,-1 5 1 0,-2 0 10 0,0-15-3 16,6 21 0-16,-2-8-29 0,-4-13-23 0,8 19-24 15,1-9-74-15,-3-2-385 0,-2-3 175 0,-4-5 118 16</inkml:trace>
    <inkml:trace contextRef="#ctx0" brushRef="#br0" timeOffset="37310.4423">5853 200 47 0,'0'0'58'0,"0"0"-4"0,0 0 8 16,0 0-9-16,0 0-1 0,0 0-12 0,0 0-6 15,0 0-3-15,0 0 2 0,0 0 2 0,0 0 0 16,0 0-5-16,0 0 8 0,0 0-10 0,0 0 14 15,0 0 0-15,0 0 7 0,0 0 2 0,0 0 1 16,0 0-6-16,0 0 1 0,-10-20 11 0,10 20-11 16,0 0-9-16,0 0 5 0,0 0-8 0,0 0-3 15,0 0-12-15,0 0-17 0,0 0-5 0,0 0-14 16,0 0-21-16,0 0-7 0,0 0-7 0,0 0-17 16,0 0-15-16,0 0-229 0,0 0 104 0,0 0 70 15</inkml:trace>
    <inkml:trace contextRef="#ctx0" brushRef="#br0" timeOffset="38370.8553">5845 182 46 0,'0'0'133'0,"0"0"1"0,0 0-9 0,-21-9 0 15,21 9-7-15,0 0-11 0,0 0 2 0,0 0-8 16,-6-10-2-16,6 10-3 0,0 0-12 0,0 0-2 16,0 0-9-16,0 0-6 0,0 0-5 0,0-19-6 15,0 19-3-15,0 0-7 0,0 0-7 0,0 0 0 16,0 0 2-16,12-13-7 0,-12 13 0 0,0 0-9 16,7-6 0-16,-7 6 2 0,0 0-3 0,12-4-1 15,-12 4 8-15,0 0-4 0,15 0-2 0,-15 0 2 16,0 0-1-16,16 4-4 0,-16-4-4 0,15 2 0 15,-15-2-2-15,11 8-4 0,-11-8 3 0,12 5-6 16,-12-5 1-16,17 6-2 0,-7 0 3 0,-10-6 1 16,13 9 5-16,-7-3-3 0,1 0 2 0,-7-6 0 15,10 7-1-15,-10-7 0 0,8 8 4 16,-8-8-3-16,7 8 0 0,-7-8-1 0,6 7 1 0,-6-7 3 16,4 10 0-16,-4-10 0 0,2 11 2 0,-2-11-2 15,2 12 0-15,-2-12 0 0,0 0 1 16,-4 21 4-16,0-16-2 0,4-5 4 0,-4 16-2 15,0-9-3-15,4-7 0 0,-7 15 4 0,1-3-2 16,0-3-5-16,0 1 8 0,6-10-3 0,-7 13 2 16,7-13 0-16,-4 12 2 0,4-12-3 0,-4 7-4 0,4-7 1 15,-4 10 0-15,4-10-7 0,0 0 3 16,-3 11 0-16,3-11-11 0,0 0 11 0,-8 10-3 16,8-10-2-16,0 0 0 0,-6 6-8 0,6-6 8 0,0 0 0 15,0 0-1-15,-6 9-7 0,6-9 9 16,0 0-6-16,-7 11 4 0,7-11-1 0,0 0-5 15,-6 8 7-15,6-8-4 0,0 0-1 0,-6 8 7 16,6-8-8-16,0 0 1 0,0 0 9 0,0 0 3 16,-7 5-7-16,7-5 0 0,0 0 7 0,0 0-2 15,0 0 10-15,0 0-2 0,0 0 0 0,-6 10-13 16,6-10 2-16,0 0 11 0,0 0-9 0,0 0-3 16,0 0 5-16,0 0-1 0,0 0-8 0,0 0 10 15,0 0-6-15,0 0-8 0,0 0 3 0,0 0-2 16,0 0 1-16,23 6-1 0,-23-6 4 0,11 2-3 15,-11-2 2-15,16-2 0 0,-16 2-7 0,17-2 1 16,-17 2 4-16,17-2 1 0,-17 2-4 0,27 0-4 16,-16-2 1-16,1 2 3 0,3-2-3 0,-15 2 1 15,23 0-6-15,-8 0 10 0,1-2-5 0,-5 2-3 16,5 2 6-16,-5-2-3 0,-11 0 2 0,15-2 2 16,-15 2-2-16,16 0-1 0,-16 0 5 0,0 0-8 15,17-2-3-15,-17 2 4 0,0 0-9 0,11 0-6 16,-11 0-17-16,0 0-16 0,12-2-18 0,-12 2-28 15,0 0-31-15,0 0-28 0,17 0-39 0,-17 0-22 16,0 0-724-16,10-5 312 0,-10 5 210 0</inkml:trace>
    <inkml:trace contextRef="#ctx0" brushRef="#br1" timeOffset="-3.11464E7">-6542-226 30 0,'0'0'128'0,"-12"-10"-1"16,12 10 3-16,-13-10-6 0,13 10-6 16,0 0 1-16,-14-7-15 0,14 7-12 0,0 0 0 15,0 0 2 1,0 0-2-16,-25 20-12 0,25-20 2 0,-5 17-15 0,5-17 5 15,3 21-13-15,-3-21 1 0,0 22-9 0,5-7 1 16,0 2-5-16,2 0-7 0,3-2-3 0,-1-3-1 16,1 0-7-16,0-2 0 0,5 2 0 15,2-5-1-15,-10-2-4 0,-7-5 0 0,27-3-7 16,-8-4 2-16,-1-3-1 0,-4-2-5 0,8-5 2 16,0 0 1-16,0-5-4 0,-7 0-9 0,-5 3 13 0,4-5-2 15,-4 2 17-15,-5 2 4 0,-3 1 9 0,-2 4 8 16,-2 1 15-16,2 4-1 0,0 10 2 0,0 0-4 15,-15-29 10-15,3 22-7 0,12 7-7 0,-22-8-3 16,10 8 5-16,12 0-16 0,-34 5 1 0,19 0-6 16,-5 0-5-16,-4 7-5 0,12-2-15 0,-8 0 6 15,8-1-11-15,-3-1-21 16,6 1-30-16,1 1-40 0,8-10-44 0,-9 12-67 16,9-12-66-16,-3 17-589 0,3-17 282 0,0 0 188 15</inkml:trace>
    <inkml:trace contextRef="#ctx0" brushRef="#br0" timeOffset="2.28888E6">10450 426 104 0,'10'-4'117'16,"1"1"-3"-16,0-1-11 0,1 0-17 0,-1 2-1 15,-11 2-14-15,18-4-5 0,-18 4 14 0,19-2-24 16,-10 2 0-16,-9 0 0 0,16-2-11 0,-16 2-3 16,0 0 3-16,19 0-2 0,-19 0 5 0,11 0 8 0,-11 0 15 15,0 0 8-15,14-3 16 0,-14 3-5 0,0 0-9 16,9-4-9-16,-9 4-5 0,0 0-8 15,0 0-5-15,0 0-3 0,0 0-5 0,0 0-6 16,-28-23-2-16,16 21-7 0,-1 2 0 0,-3-2-6 16,-1 0 0-16,0 2-5 0,0 2-2 0,-10 4-1 0,2 1 0 15,0 3-3-15,4 1 1 0,4 3-4 0,-6-1 2 16,4-1-3-16,1 3-1 0,9-2-1 0,-1-3-4 16,3 3-1-16,1-4 1 0,0 7-5 15,0-1 3-15,3-2-2 0,1 3 2 0,0-3 3 16,2 0-4-16,0-13-1 0,2 23 6 0,2-12-4 15,3 3-1-15,3-3 1 0,-1-1 0 0,-1-1-2 0,3 1 3 16,1-4-1-16,-1 1-1 0,3-1 0 0,-1 0 0 16,3-3 2-16,-3 1-6 0,-2 0 5 15,-1-4 1-15,0 0-2 0,-3 0 7 0,-7 0 1 16,12 0-3-16,-6 0 2 0,-6 0 1 0,0 0-3 16,9-4 2-16,-9 4 0 0,0 0-3 0,0 0 2 15,0 0 0-15,0 0-3 0,0 0 0 0,-32-11 2 16,32 11-4-16,-25 5 0 0,9 1-1 0,-7 6 1 15,2-3-2-15,4 5 1 0,-4-1-1 0,-17 12-1 16,1-1 1-16,5 1 3 0,7-2-3 0,4-4-2 16,5 4 3-16,1-4 1 0,4 0 1 0,-1 4 2 15,3-6 0-15,-12 15 3 0,11-7 0 16,4-2 0-16,1-6 1 0,1 2-1 0,0-7 3 16,4 3 4-16,0-4 1 0,4 1 0 0,0 3 1 15,1-6 4-15,-1 3-3 0,6-1-4 0,-5-3 1 16,3 0-1-16,2-1-3 0,1 1 2 0,3-4-4 0,1-1 0 15,-2 5 1-15,3-6-4 0,-1-2-42 0,-2 2-41 16,3-2-45-16,-1 0-35 0,-4 0-80 16,7 0-488-16,-1-6 241 0,4-1 162 0</inkml:trace>
    <inkml:trace contextRef="#ctx0" brushRef="#br0" timeOffset="2.29084E6">10818 895 124 0,'0'0'118'0,"0"0"1"0,3 11-11 0,-3-11 0 16,0 0-1-16,0 0 2 0,4 12 5 0,-4-12-11 15,0 0 9-15,8 3-11 0,-4-3-3 16,-4 0-6-16,0 0-4 0,15-7-8 0,-9 3-7 16,3-4-7-16,9-5-4 0,1-2-5 0,0-2 5 15,8-12-3-15,-1 1-4 0,5-7-8 0,-2 1 3 16,-2 0 0-16,-2-4-6 0,-1 3-2 0,-3-1 1 15,-5 8-4-15,-3-1 2 0,-3 6 3 0,-1 2 1 16,-1-2 5-16,-2 6 10 0,-2 2-1 0,-1 0-1 16,-1 1 3-16,0 5-7 0,2-6-6 0,-4 15-7 15,0-18 5-15,0 18-3 0,0 0-6 0,-6-13-4 16,6 13-3-16,0 0-7 0,0 0 1 16,-28 10-2-16,16-3-7 0,-7 14 3 0,0-6-6 15,-12 14 2-15,4 5-3 0,1-3 5 0,-1-1-4 16,2 5-3-16,4 1 2 0,0 0-4 0,0 0 3 15,2 0-11-15,7-1 7 0,1-5-5 0,1-3 3 16,6 3-1-16,-3-3-3 0,5 3 11 0,-4 1-12 16,6-6 3-16,0 1 1 0,2 1-1 0,0-4 0 15,2-2-1-15,3 5 4 0,-3-5-5 0,4 2 1 16,1-4-5-16,1 2 8 0,1-2-1 0,5-3 2 16,-5-3 2-16,4 2-8 0,-1-5 5 0,-3-3 6 15,3-1-10-15,1-2 4 0,-2-2-5 0,3 0 2 16,-1-4 7-16,0-2-2 0,10-2-3 0,-2-1 2 15,-2-5-2-15,4-1-1 0,-4-4 10 0,12-4-7 16,-3-4-7-16,-7 2 0 0,4-7 6 0,-6 5 7 16,-5 2-7-16,-1 4-16 0,-4 2 12 0,-1 3 0 15,0 1 8-15,-5 2 7 0,3 3 7 0,-2 0 6 16,1 1-6-16,1-1 2 0,-8 8-2 0,6-9-2 16,-6 9-7-16,0 0 3 0,6-10 0 0,-6 10-1 15,0 0 1-15,0 0-23 0,0 0 15 0,0 0-6 16,0 0 2-16,0 0 5 0,-4 33-5 0,4-33 12 15,-4 24-13-15,2-5 2 0,0-3-8 16,0 3 12-16,0-2-8 0,2 2-1 0,2-2 9 0,0 0-10 16,-2-2-4-16,4 1 9 0,-2-1 0 15,0 0-4-15,0-5-1 0,1 1 10 0,3 0-9 16,0-1 7-16,2-2-8 0,-1-3 1 0,-7-5 0 16,14 2 1-16,1-4-3 0,-15 2 4 0,25-7 0 15,-2-7 0-15,-4-1 0 0,-2-4 0 0,0-2 0 16,12-7-1-16,-14-1 2 0,-3 2-1 0,1 3 1 15,-3-5-4-15,-4 2 7 0,-2 3-4 0,1-1 10 16,-7 4-9-16,2 2-1 0,-3 4 5 0,-1 1-6 16,0 1 8-16,-6 3-15 0,1 1 7 0,-1-1 6 15,-1 5-7-15,-1 1 8 0,12 4-8 0,-21-2-8 16,10 2 8-16,-3 4 2 0,1 1-7 16,-4 11-3-16,-1-5 6 0,3 0 0 0,0 3 2 0,1 3 1 15,5 4-11-15,-3-2 10 0,7 4 1 0,-1-4-9 16,2-2 6-16,0-2 3 0,4 4 4 0,0 0-12 15,2-3 11-15,4 10-8 0,0-11 0 16,5 5 2-16,-3-3 4 0,3-6 0 0,-3 1 0 16,5-3 7-16,-3-1-7 0,1-3-10 0,5 1 5 15,-1-4 1-15,0-2-4 0,-1-2 14 0,11-4-1 16,-4-1-3-16,7-3 3 0,-7-3-6 0,0-4-1 16,18-18-1-16,-7-1-3 0,1 2 14 0,-4-6-11 15,-5-2 0-15,3-6 0 0,-10 5-1 0,6-1-4 16,-5 2 6-16,-11 8-2 0,5 3 1 0,-8 10 10 15,-1 0 4-15,1 6-18 0,-2 2 12 0,-2 13-3 16,2-23 0-16,-2 23 0 0,0 0-1 0,-9-21 5 16,1 15-8-16,8 6 14 0,-15-2 0 0,15 2-12 15,-23 4 0-15,9 2-3 0,7-1 2 0,-5 3-3 16,2 2 4-16,1-1-4 0,-3-1 2 16,5 5-5-16,-1 0 3 0,2-1-10 0,1 3 2 0,1-3 5 15,6 3 5-15,5-2-5 0,-1 2-1 0,-4-1 12 16,8-1-8-16,-3-2 2 0,5-1-9 0,24 11 3 15,-13-8 11-15,-2-1-5 0,0-5 5 16,4 3-4-16,-4-3-9 0,2 1 14 0,2-2-1 0,-8 1-7 16,4 3 9-16,-3-2-7 0,-1-3 2 0,-6 3-6 15,1 0 2-15,9 5 1 0,-2 0 11 0,-4 1-13 16,1 1 5-16,-7-6-9 0,-1 5 4 0,0-1 9 16,1 10 2-16,-3-6-4 0,0 2 2 0,-3-4-5 15,1 2 3-15,-6-3 2 0,2-14-6 16,-2 30 6-16,-3-15-9 0,5-15 0 0,-8 29 0 15,-2-8 9-15,-1-2-7 0,-6 2 11 0,-1-8-3 0,1 3 11 16,-2-5-14-16,4-2-2 0,-10-5-2 0,2 4 14 16,-2-4-15-16,6 1 8 0,-2-5-2 0,7 2 0 15,14-2 4-15,-24 4-4 0,24-4-3 0,-20 0 3 16,20 0-4-16,-19 0-7 0,19 0 5 16,0 0-1-16,-23-2 5 0,23 2 1 0,0 0-8 15,0 0 3-15,-7-7-3 0,7 7-8 0,0 0 8 0,0 0 8 16,0 0-4-16,0 0-8 0,0 0 12 0,30-29-7 15,-18 25-2-15,-5-5 5 0,5 1 3 0,1 0 2 16,-1-1-6-16,11-2 4 0,-2-5-5 16,0 3 4-16,13-10 1 0,-7 2 1 0,-6 4-4 15,14-8-2-15,-9 6 11 0,7-7-10 0,1-3 0 0,-3 2 3 16,2-5-3-16,-7 3 7 0,-3 5-15 0,4-7 8 16,-4 6-10-16,-7 1 7 0,-3 5 8 0,0-1 1 15,3 3 2-15,-5 0-3 0,-5 2 3 16,0 2 2-16,-1-1-6 0,-1 1 20 0,0 3-14 15,-4 10 7-15,4-17 7 0,-4 17-9 0,0-13-1 16,0 13 6-16,0 0-15 0,-6-13 0 0,6 13 3 0,-9-8-10 16,9 8 11-16,-12-6 6 0,12 6-18 0,-11-5 6 15,11 5 10-15,-14-2-4 0,14 2-9 0,-17 0 4 16,17 0-11-16,-15 2 5 0,1 1 4 16,14-3-7-16,-19 6 14 0,11-4-16 0,8-2-1 15,-11 6 15-15,1-1-4 0,5 3 0 0,5-8-2 16,-12 17 2-16,8-7-5 0,2-1 6 0,2-9-2 15,0 21-4-15,4-7-5 0,-2-5 10 0,2 8-1 16,6 2 6-16,-1-2-13 0,-3-1-2 0,7 3 6 16,3-2 0-16,3 0 7 0,0 2-2 0,-2-2-11 15,12 12 16-15,-4-10-12 0,-4-4 4 0,-2 2 11 16,-2-4-14-16,4 1 3 0,-2-1-1 0,0 2-5 16,1 1 5-16,-3-3 5 0,0-2-13 0,-3-1 19 15,-1 1-6-15,-2-5 6 0,-1 2-6 0,-2-5 5 16,-3 3-10-16,-5-6-5 0,10 10 13 15,-4-6 9-15,-6-4 2 0,4 9 0 0,-4-9 5 0,1 11 2 16,-1-11 4-16,-7 20-1 0,1-11-16 16,-4-1 10-16,-1 1-4 0,-8 5-5 0,2-3-3 0,-4-2 11 15,1 1-7-15,-3 0-8 0,0-3 1 16,6 1-12-16,-2-3 15 0,4-1-7 0,1 0-7 16,1 2-28-16,1-4-21 0,1 2-20 0,11-4-31 15,-19 1-60-15,13 1-68 0,6-2-36 0,0 0-47 16,-13 6-734-16,13-6 349 0,0 0 234 0</inkml:trace>
    <inkml:trace contextRef="#ctx0" brushRef="#br0" timeOffset="2.29127E6">13106 807 99 0,'0'0'239'0,"0"0"-24"0,0 0-25 15,-2-21-23-15,2 21-17 0,0 0-19 0,5-7-12 16,-5 7-7-16,0 0-10 0,12-6-12 0,-12 6-9 16,11-4-9-16,-11 4-7 0,18-2-4 0,-18 2-5 15,23 0-9-15,-4 0-3 0,-4 0-3 0,4 2-5 16,-1-2-6-16,-1 2 1 0,0 0-6 0,2-2 1 16,-2 2-16-16,-1 0-22 0,-3 0-23 0,0 0-20 15,-1-1-26-15,1 1-38 0,-3 4-47 0,-10-6-425 16,10 8 197-16,-10-8 132 0</inkml:trace>
    <inkml:trace contextRef="#ctx0" brushRef="#br0" timeOffset="2.29141E6">13134 941 163 0,'-9'3'211'0,"9"-3"-23"0,-16 6-21 15,16-6-19-15,-7 4-8 0,7-4-13 0,-2 2-2 16,2-2-1-16,0 0-2 0,0 0 0 0,0 0-10 15,0 0-7-15,32 4-10 0,-14-6-9 0,1 4-8 16,0-2-8-16,0-2-7 0,0 0-3 16,10 2-5-16,-2 0-15 0,-2 0-41 0,-4 0-56 15,7-2-61-15,-5 2-72 0,-1 2-489 0,-7-2 227 16,2 0 150-16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36:17.20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4733535-8F0C-4B6B-A9A2-1095949F634B}" emma:medium="tactile" emma:mode="ink">
          <msink:context xmlns:msink="http://schemas.microsoft.com/ink/2010/main" type="inkDrawing" rotatedBoundingBox="7900,10367 7903,9009 8285,9010 8282,10368" shapeName="None"/>
        </emma:interpretation>
      </emma:emma>
    </inkml:annotationXML>
    <inkml:trace contextRef="#ctx0" brushRef="#br0">89 87 22 0,'0'0'50'0,"0"0"-7"0,0 0 4 0,0 0-4 16,0 0-2-16,0 0-5 0,0 0-4 0,0 0 0 15,0 0-5-15,0 0-1 0,0 0 4 0,0 0-1 16,0 0-6-16,0 0 4 0,0 0 2 0,0 0-1 16,0 0-4-16,0 0 13 0,0 0-16 0,0 0 3 15,0 0-12-15,0 0 7 0,0 0-4 0,0 0-2 16,0 0 1-16,0 0-1 0,0 0 3 0,0 0-5 16,0 0-11-16,0 0 8 0,0 0-4 0,0 0-4 15,0 0-1-15,0 0 7 0,0 0 0 0,0 0-15 16,0 0 9-16,0 0 3 0,0 0-6 0,0 0 8 15,0 0-1-15,0 0-5 0,0 0 6 16,1 17 0-16,-1-17-2 0,0 0 12 0,0 0-15 0,0 0 6 16,2 13 1-16,-2-13 11 0,0 0-5 15,0 0 20-15,0 0-8 0,-2 15-5 0,2-15 0 0,0 0 5 16,0 0 8-16,-5 14-7 0,5-14 9 0,0 0 0 16,-6 9 1-16,6-9-5 0,0 0 7 0,0 0-7 15,-10 6 1-15,10-6-7 0,0 0 11 0,0 0-14 16,0 0 0-16,0 0 4 0,0 0-17 0,0 0 8 15,0 0-1-15,0 0-3 0,-5-29-2 0,5 29-3 16,0 0 1-16,0 0 0 0,5-22-5 0,-5 22 15 16,12-18-16-16,-6 9-1 0,1-1 1 15,-1 5-4-15,0-3-1 0,-6 8 6 0,11-11-8 0,-3 7 11 16,-8 4-6-16,9-10-5 0,-9 10 2 16,10-7 0-16,-10 7-6 0,10-2 8 0,-10 2 2 15,0 0-6-15,11-4 3 0,-11 4-4 0,0 0 3 16,0 0 4-16,12 10-8 0,-12-10 10 0,0 0-2 15,0 15-7-15,0-15 6 0,2 13-5 0,-2-13-4 16,0 0 15-16,-6 15-7 0,6-15 10 0,-4 14-3 0,4-14-4 16,-6 11 6-16,6-11-5 0,-7 12-3 15,7-12 14-15,-10 7-3 0,10-7-8 0,-10 8 11 16,10-8 3-16,-11 5-9 0,11-5-7 0,-12 2 6 16,12-2 4-16,0 0 1 0,-17-2 0 0,17 2-3 15,-11-7-9-15,11 7 0 0,-12-8-3 0,6 1 5 0,-1-3 7 16,-1 1-7-16,8 9 7 0,-8-16-6 0,5 11-5 15,3 5 3-15,-2-12-3 0,2 12-1 16,-2-13 9-16,2 13-15 0,0 0 9 0,6-17-2 16,-6 17 6-16,5-12-6 0,-5 12-7 0,8-7 4 15,-8 7-5-15,10-6 14 0,-10 6-4 0,9-4-3 16,-9 4 2-16,0 0-3 0,17 2-1 0,-17-2 3 16,0 0 3-16,16 10-6 0,-16-10 6 0,7 7-9 15,-7-7 15-15,8 12-9 0,-8-12 1 0,6 15-10 16,-4-8 14-16,-2-7-1 0,2 16 1 0,-2-16-7 15,-2 15 2-15,2-15 6 0,-4 17 6 0,0-4-6 16,-2-3 0-16,2 1 9 0,1-3-2 0,-7 2 1 16,2-1-8-16,1-1 11 0,-1-3 1 0,8-5 0 15,-11 10-5-15,11-10 3 0,-16 4 1 0,16-4-8 16,-9 2 3-16,9-2-4 0,0 0 1 0,0 0 6 16,-21-10-5-16,21 10 1 0,-6-11-9 0,0 1-2 15,2 1 5-15,4 9 2 0,-5-14-4 0,5 14-4 16,0-17 2-16,0 17-3 0,3-17 4 0,-3 17-4 15,4-13-1-15,-4 13 2 0,6-14 5 0,-4 9-5 16,-2 5 1-16,8-10 0 0,-8 10-1 0,9-8 5 16,-9 8-6-16,10-3 1 0,-10 3-3 0,0 0 2 15,15-2 9-15,-15 2-10 0,0 0 4 0,15 7-4 16,-15-7 2-16,10 6-6 0,-10-6 7 0,9 8 3 16,-9-8-4-16,6 9 6 0,-2-1-1 0,-4-8-1 15,4 13 0-15,-4-13 1 0,-2 15-6 0,2-15 7 16,0 16-4-16,0-16 0 0,-4 15 4 0,4-15-7 15,-6 13 3-15,6-13 4 0,-7 10 2 0,7-10-4 16,-8 11-3-16,8-11 1 0,-8 10 4 0,8-10-2 16,-7 7-4-16,7-7-13 0,-8 6-13 0,8-6-26 15,-8 2-36-15,5 2-55 0,3-4-387 0,0 0 178 16,0 0 118-16</inkml:trace>
    <inkml:trace contextRef="#ctx0" brushRef="#br0" timeOffset="1738.87">31 193 47 0,'0'0'68'15,"6"-20"2"-15,-6 20-7 0,4-14 3 0,3 5-19 16,-3-1-6-16,-4 10-1 0,12-19 4 0,-3 8 10 16,-1-1-13-16,1 1-2 0,1 1-7 15,-2 3-6-15,1-1-4 0,-1 2 3 0,-2-1-4 0,-6 7-2 16,11-12-5-16,-11 12 14 0,8-7-15 16,-8 7-1-16,0 0 2 0,11-2-10 0,-11 2-16 15,0 0 28-15,0 0 5 0,12 11 1 0,-12-11 1 0,2 13 7 16,-2-13 10-16,0 16-23 0,0-16 18 15,-6 15 1-15,2-6 2 0,4-9 5 0,-6 20-7 0,3-11 15 16,3-9-11-16,-8 13-5 0,4-7 9 16,4-6-2-16,0 0 2 0,-8 13 4 0,8-13 2 15,-5 6-7-15,5-6-4 0,-8 6-5 0,8-6-6 0,0 0 5 16,-11 4-8-16,11-4 0 0,0 0-7 0,0 0 7 16,0 0-11-16,-16-16 0 0,16 16 0 15,0 0-2-15,-2-15 4 0,2 15-6 0,2-17-4 16,-2 17 4-16,6-23-3 0,0 14-2 0,-1-5-3 15,-1 7-3-15,0-1 6 0,-4 8 2 0,8-19-6 16,-4 11 6-16,-4 8-13 0,5-13 6 0,-5 13-5 16,4-8 0-16,-4 8 3 0,0 0 1 0,8-5-3 15,-8 5 9-15,0 0-9 0,0 0 7 0,15 2-6 16,-15-2 6-16,0 0-8 0,8 11-1 0,-8-11 2 16,7 10 4-16,-7-10 5 0,4 11-4 0,-4-11-3 15,4 10 4-15,-4-10-1 0,4 11 0 0,-4-11-1 16,0 10 0-16,0-10-4 0,4 9 10 0,-4-9-2 15,0 0-5-15,0 0 8 0,-8 17-2 0,8-17 1 16,-6 8 0-16,6-8 0 0,-7 7-2 0,7-7 2 16,-10 6-3-16,10-6 3 0,0 0-3 0,-17 0 0 15,17 0-2-15,0 0 2 0,-23-7 4 0,13-1-8 16,3 2 9-16,-3 0-7 0,2-1 5 16,1-1-8-16,7 8 0 0,-6-11 7 0,6 11-2 0,-2-14-6 15,2 14 1-15,0 0-6 0,2-17 6 16,-2 17-4-16,6-11 3 0,1 3 0 0,1-1 7 15,0 1-8-15,-8 8 2 0,13-7-3 0,-3 3 4 16,-10 4-7-16,11-6 4 0,-11 6-2 0,16-4 5 16,-16 4-7-16,13-4 12 0,-13 4-9 0,11 0 3 15,-11 0-2-15,0 0 4 0,14 8-7 0,-14-8 7 16,6 10 3-16,-6-10-7 0,2 13 9 0,-2-13-1 16,1 15 0-16,-1-15-3 0,-1 17 3 0,-5-3-2 15,2-1-2-15,0-7 4 0,-2 7 3 0,1-4-6 0,-1 1 0 16,2 1 7-16,-4-3 1 0,1 2-3 0,7-10 3 15,-10 13-6-15,4-9 4 0,6-4 0 16,-7 7-1-16,7-7 3 0,0 0 1 0,-10 6-5 16,10-6-1-16,0 0 3 0,0 0-3 0,0 0-2 15,0 0-2-15,0 0 3 0,-19-15-1 0,19 15 2 16,-2-12-2-16,2 12-2 0,0-15 2 0,0 15-4 16,0 0 1-16,10-28-1 0,-5 18-2 0,-3 2 6 15,-2 8-10-15,8-11 0 0,-8 11 8 0,10-8 0 16,-10 8-3-16,9-5-5 0,-9 5 6 0,12-4-2 15,-12 4-1-15,0 0 1 0,0 0 8 0,19 7-5 16,-10 1-1-16,-3-2 2 0,2 0-3 0,-1-1 1 16,-7-5 2-16,6 15 6 0,-6-15-6 0,6 12 0 15,-4-3-1-15,-2-9 4 0,0 14-3 0,0-14 4 16,0 0 0-16,-6 19-4 0,6-19 1 0,-4 13 5 16,4-13-1-16,-7 12-2 0,7-12 2 0,-12 9 2 15,12-9-4-15,-11 8-2 0,5-4-1 0,6-4 7 16,-15 1-9-16,15-1 1 0,-14 0 2 0,14 0 0 15,0 0 4-15,-21-5-1 0,13-3-2 0,-3 2 0 16,3-1 0-16,1 1 1 0,7 6-4 0,-8-13-3 16,8 13 2-16,-2-14 2 0,2 14-2 0,2-15-1 15,-2 15-3-15,6-19 2 0,-1 8-6 0,3 1 5 16,0 3 2-16,-1-1-3 0,1 2 0 0,2 2-3 16,-1 1 8-16,-9 3 2 0,19-6-4 0,-7 8-1 15,-12-2 3-15,15 0-1 0,-15 0 4 0,16 2-4 16,-9 1 2-16,-7-3-4 0,12 8 1 0,-12-8 2 15,13 10 2-15,-9-5-6 0,0 3 11 0,-4-8-5 16,5 13-3-16,-5-13-1 0,0 14 7 0,0-14-9 16,-1 15 8-16,1-15-3 0,-6 13 3 15,6-13 2-15,-8 12 4 0,8-12-6 0,-9 15-1 0,-1-7 8 16,0-3-3-16,3 1-3 0,-3 0-1 0,-1-1 2 16,1 1 0-16,1-4-3 0,9-2 0 0,-14 2-1 15,14-2 1-15,-19-2-8 0,19 2 5 0,-13-4 4 16,13 4-8-16,-14-7 7 0,5-3-3 15,1 2-3-15,0 1 0 0,8 7 3 0,-9-17 4 0,5 7-9 16,4 10 5-16,0-17 0 0,0 17-1 16,4-17-1-16,-4 17-7 0,9-17 1 0,-3 7 4 15,2 1 2-15,-3 3 2 0,5-2-3 0,-2 4 3 0,-8 4-1 16,13-7-3-16,-13 7 3 0,15-4 1 0,-15 4-1 16,16-4-1-16,-16 4 2 0,13 0-5 15,-13 0 6-15,0 0-2 0,17 4-4 0,-17-4 7 16,12 4 0-16,-12-4 0 0,8 7-4 0,-8-7 2 15,3 8 2-15,-3-8-2 0,0 0 3 0,2 12 5 16,-2-12-2-16,0 0-6 0,0 0-6 0,-11 19-11 16,11-19-31-16,-10 7-31 0,6-3-38 0,-1 0-458 15,5-4 192-15,0 0 128 0</inkml:trace>
    <inkml:trace contextRef="#ctx0" brushRef="#br1" timeOffset="-1.15591E6">117-1123 67 0,'0'0'129'0,"0"0"17"16,10-4-3-16,-10 4-11 0,0 0 1 0,0 0 2 16,7-7-2-16,-7 7 0 0,0 0-3 0,0 0 0 15,10-10 0-15,-10 10 1 0,0 0-3 0,0 0-1 16,0 0-5-16,0 0-10 0,0 0-11 0,6-7-4 16,-6 7-14-16,0 0-9 0,0 0-8 0,0 0-3 15,0 0-2-15,0 0-3 0,0 0 5 0,0 0 4 16,-10 38 6-16,6-19-7 0,2 7-3 0,-1-1 1 15,-3 2 11-15,2-2-15 0,0 24-4 0,2-7 0 16,0-6 9-16,1-3-10 0,-1-7-2 0,0 9-9 16,2-7 14-16,-2-1-24 0,0 5 5 0,2-9-1 15,0-2-6-15,2-4 1 0,-2 4 3 0,-2-2-8 16,2 4 0-16,0-4-13 0,0-2 1 0,2 4 7 16,-4-2-4-16,4 2-12 0,-2-4-3 0,0 2 7 15,0 0-6-15,2-3-19 0,-2 1-22 0,-2-2-3 16,4 0-26-16,0 1-22 0,-2-3-28 0,0 0-23 15,2 2-28-15,-2-3-25 0,0 1-25 0,3 2-38 16,-3-5-657-16,0-10 305 0,0 23 202 0</inkml:trace>
    <inkml:trace contextRef="#ctx0" brushRef="#br0" timeOffset="-203931.2228">-135-29 16 0,'11'-6'99'15,"-11"6"-16"-15,0 0-10 0,10-2 2 0,-10 2-5 16,0 0-14-16,0 0 1 0,0 0-1 0,0 0 7 15,0 0 8-15,13 6 4 0,-13-6-16 0,0 0 5 16,0 0 1-16,0 15-4 0,0-15 0 16,0 13-10-16,0-13 5 0,-2 15-10 0,2-15 6 0,0 18-9 15,0-18-5-15,0 17-1 0,4-4-7 0,-4-3-8 16,0-10 10-16,2 17-2 0,2-10-11 0,-4-7-5 16,3 16-4-16,1-9 12 0,-4-7-11 0,8 12 6 15,-8-12-9-15,10 5 3 0,-10-5-7 0,7 4-10 16,-7-4-31-16,0 0-31 0,14 2-37 0,-9-4-376 15,-5 2 161-15,0 0 106 0</inkml:trace>
    <inkml:trace contextRef="#ctx0" brushRef="#br0" timeOffset="-203189.5818">-57-201 45 0,'0'0'71'16,"0"0"-4"-16,0 0-13 0,0 0 2 0,0 0-12 16,0 0 0-16,0 0-2 0,0 0-11 0,0 0 4 15,0 0-11-15,0 0 2 0,0 0 1 0,0 0 5 16,0 0-13-16,0 0 0 0,0 0-2 0,0 0 5 15,0 0-17-15,13-30 2 0,-13 30 11 0,0 0 0 16,0 0-6-16,0 0 10 0,0 0-4 0,0 0 22 16,0 0 7-16,0 0-3 0,0 0 1 0,0 0 0 15,0 0 6-15,0 0-9 0,0 0 7 0,0 0-14 16,0 0 11-16,0 0 4 0,0 0-10 0,0 0 4 16,0 0-7-16,0 0-3 0,0 0-10 0,0 0 3 15,0 0-6-15,0 0 1 0,0 0-2 0,-7-14-5 16,7 14 0-16,0 0-10 0,0 0 6 0,0 0 7 15,0 0-2-15,0 0-9 0,0-15-8 0,0 15 10 16,0 0-4-16,0 0 3 0,0 0-4 0,0 0-3 16,0 0 4-16,6-9-2 0,-6 9-4 0,0 0 2 15,0 0 6-15,0 0 4 0,0 0-7 0,0 0 4 16,0 0-8-16,0 0 12 0,0 0-3 0,0 0 5 16,0 0-3-16,0 0-5 0,0 0 2 0,0 0-9 15,0 0-30-15,0 0-21 0,0 0-28 0,0 0-63 16,0 0-339-16,0 0 162 0,0 0 106 15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12:14.3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B20C1A-1BB4-444D-ABD1-F21333CDB9DD}" emma:medium="tactile" emma:mode="ink">
          <msink:context xmlns:msink="http://schemas.microsoft.com/ink/2010/main" type="inkDrawing" rotatedBoundingBox="21413,9598 25989,7208 27105,9346 22528,11735" shapeName="None"/>
        </emma:interpretation>
      </emma:emma>
    </inkml:annotationXML>
    <inkml:trace contextRef="#ctx0" brushRef="#br0">0 0 31 0,'9'14'108'0,"5"1"-3"0,3 2-23 0,-2 0 3 15,1 0-23-15,3 2 0 0,2-3-5 0,-4 3 6 16,2-6-25-16,-2 0 14 0,2-1-13 0,3-1-1 16,1 1 3-16,-2-3-15 0,0 1 6 0,2-1-6 15,-4-3-10-15,0-2 7 0,4 3-6 16,-2-5-16-16,0-2-20 0,-6 0-14 0,3 0-22 16,-3-4-18-16,-2 4-203 0,1-2 92 0,-1 1 62 15</inkml:trace>
    <inkml:trace contextRef="#ctx0" brushRef="#br0" timeOffset="283.4698">513-110 77 0,'-8'-14'131'0,"8"14"-21"0,0 0-3 0,0 0-10 16,-15 0-13-16,15 0-6 0,0 0-5 15,-15 23-11-15,7-11-9 0,-2-1-1 0,5 4-9 16,-3 8 4-16,-2-2-17 0,-7 19 4 0,4 6-2 16,-3-6-5-16,1-2-3 0,4-2-5 0,-9 12 4 15,5-4 0-15,9-6-11 0,1-6-20 0,-3-3-19 16,4-5-47-16,0-3-33 0,4-2-235 0,0-3 114 16,2-3 76-16</inkml:trace>
    <inkml:trace contextRef="#ctx0" brushRef="#br1" timeOffset="50617.3746">800 795 9 0,'8'0'45'0,"7"-2"-2"0,0 0-7 16,-1 0-8-16,1 2 9 0,0-2-5 15,1 0 0-15,-1-2-8 0,4 2-6 0,-2-1 8 16,10-1-16-16,-2 2 7 0,-4-4-5 0,-4 2 4 16,1 0 0-16,-3 1-2 0,0-1-5 0,1 2-2 15,-1-2 4-15,-2 2-5 0,1 0 4 0,-5-1 6 16,5 1-8-16,-7-2-2 0,3 2-10 0,-2 2 5 16,-8 0 0-16,11-4 2 0,-5 4-2 0,-6 0-3 15,7-2 7-15,-7 2 1 0,8-2 7 0,-8 2-5 16,0 0-2-16,10-2 7 0,-10 2-7 0,0 0 6 15,0 0-6-15,9 0-8 0,-9 0 2 0,0 0 10 16,0 0-9-16,0 0 1 0,0 0 3 0,0 0-10 16,0 0 14-16,0 0-7 0,0 0-1 0,0 0 7 15,-27-3-1-15,27 3-7 0,-11-2 1 0,3 0-6 16,8 2 5-16,-13-2 1 0,5 0-1 0,1 0 1 16,-3 0-9-16,2 0 3 0,8 2 5 0,-17-2 1 15,11 0 5-15,6 2-9 0,-15-2 5 0,9 2-5 16,6 0-6-16,-15-1 17 0,9-1-17 0,6 2 5 15,0 0 7-15,-15-2 1 0,15 2-12 0,-10-2 12 16,10 2-3-16,0 0-4 0,-11-2 6 0,11 2-3 16,0 0-9-16,-12 0 9 0,12 0-4 0,0 0-3 15,-7-4 8-15,7 4 1 0,0 0-2 16,0 0 5-16,0 0-6 0,0 0-2 0,0 0-3 16,0 0 8-16,0 0-8 0,0 0 16 0,0 0-9 15,0 0 7-15,23 8-7 0,-23-8-1 0,9 2-9 16,-1-2 11-16,-2 2 2 0,-6-2-11 0,11 1 6 15,-5 1 5-15,-6-2-4 0,11 2 1 0,-11-2-5 16,10 2 4-16,-10-2 7 0,10 2-10 0,-10-2-5 16,5 2 2-16,-5-2 6 0,8 2 1 0,-8-2 0 15,0 0-1-15,0 0 3 0,8 2-2 0,-8-2 3 16,0 0-2-16,0 0-7 0,0 0 6 0,0 0-5 16,0 0 12-16,-14 15-6 0,14-15-4 0,-11 4 5 15,5-2-3-15,0 0 0 0,-1 0-1 0,-7 0 3 16,1 1-2-16,1-1 1 0,1 0-1 0,-3 0 4 15,3 2-4-15,1-4 8 0,-1 4-14 0,1-4 12 16,3 2-12-16,-1-1 15 0,0 1-15 0,1 0 7 16,7-2 1-16,-14 0-5 0,14 0 8 0,-9 0-7 15,9 0-2-15,-10 2 1 0,10-2 6 16,-10 2-3-16,10-2 9 0,-5 2-15 0,5-2 9 0,0 0-8 16,-12 0 13-16,12 0-12 0,0 0 5 15,-7 2-5-15,7-2 9 0,0 0-9 0,0 0 13 16,0 0-13-16,0 0 0 0,0 0 6 0,0 0 0 0,0 0 2 15,0 0-2-15,0 0-2 0,0 0-3 0,34-2 12 16,-26 0-7-16,1 0 4 0,7 2-7 16,-1 0-6-16,-2-2-2 0,3 0 13 0,-1 2-9 15,0 0 7-15,1-2 1 0,-5-1 2 0,4 3-4 16,-5-2 6-16,5 0-7 0,-3 2-5 0,-5-2 5 16,1 2 5-16,-8 0-10 0,12-2-3 0,-12 2 5 15,9-2 11-15,-9 2 7 0,10 0-12 0,-10 0 2 16,7-2 3-16,-7 2 1 0,0 0 0 0,0 0-28 15,0 0 27-15,0 0-11 0,0 0 13 0,0 0-9 16,0 0 4-16,0 0 0 0,0 0-6 0,0 0 5 16,0 0-6-16,-30 6 1 0,22-4-3 0,8-2 7 15,-15 0-2-15,3 4 5 0,-1-4-6 0,-2 2 8 16,3-1-4-16,1-1-7 0,3 2-3 0,-2-2 11 16,1 0-1-16,1 2-1 0,-1 0 1 0,1 0-2 15,8-2 0-15,-13 0-2 0,5 2 4 0,8-2 0 16,-12 0-14-16,12 0 20 0,-11 2-9 0,11-2-1 15,-10 2-6-15,10-2 5 0,-7 0-7 0,7 0 15 16,0 0-1-16,-8 2-10 0,8-2 4 0,0 0-8 16,0 0 2-16,0 0 13 0,0 0-4 0,0 0-10 15,0 0 11-15,0 0-4 0,0 0-5 0,23-8-6 16,-15 6 18-16,-8 2-10 0,23-2-1 0,-10-2 6 16,2 3-3-16,1-3 4 0,-1 2 1 15,0 2 1-15,-1-4-8 0,-1 4 2 0,4-2 5 16,-5 0 6-16,-3 0-16 0,1 0 8 0,0 2 3 15,-3-1-5-15,-7 1 2 0,12-2-6 0,-12 2 3 16,11-2 10-16,-11 2 11 0,8-2-1 0,-8 2-3 16,0 0-13-16,0 0-2 0,0 0-5 0,0 0 9 15,0 0 9-15,0 0-13 0,0 0 3 0,0 0-2 16,0 0 4-16,-27 9-5 0,14-5-7 0,3-2-4 16,-1 2 2-16,-3-2 7 0,1 0 18 0,-1 0-11 15,3-2-9-15,-3 1 15 0,3-1-6 0,-1 2-1 16,3-2 4-16,-1 0-2 0,3 0 2 0,7 0-2 15,-14 0-2-15,7 0 7 0,7 0 2 0,-10 0-3 16,10 0-10-16,-11 2 6 0,11-2 2 0,-10 0-2 16,10 0 0-16,-8 0-8 0,8 0 12 0,0 0-4 15,0 0 0-15,0 0-6 0,0 0-3 0,0 0-16 16,0 0-15-16,0 0-15 0,0 0-18 0,0 0-188 16,0 0 84-16,0 0 56 0</inkml:trace>
    <inkml:trace contextRef="#ctx0" brushRef="#br2" timeOffset="10820.8157">446 395 67 0,'0'0'83'0,"0"0"3"0,0 0 0 0,0 0-21 0,-4-10-6 16,4 10-1-16,0 0-1 0,0 0 6 0,0 0-8 16,-4-13-3-16,4 13-2 0,0 0-3 0,0 0-2 15,0 0 0-15,0 0 4 0,0 0 2 0,0 0-13 16,0 0-1-16,0 0 0 0,0 0-2 16,-2-12 0-16,2 12-1 0,0 0-2 0,0 0-1 15,0 0 2-15,0 0-9 0,0 0 3 0,0 0 5 0,0 0-6 16,0 0-9-16,0 0 5 0,0 0 0 0,0 0 9 15,0 0-7-15,0 0-6 0,0 0 3 0,0 0-2 16,0 0 1-16,0 0-6 0,0 0-2 16,23 31 10-16,-15-20-8 0,0 2-8 0,1 5 7 15,1-1-8-15,3 2 4 0,-1 2 6 0,1 0-3 16,0 0-4-16,-1 2 6 0,1-4-1 0,1 3-3 16,-3-1 0-16,6 0 5 0,-3 0 2 0,-3 4-3 15,1-4-2-15,1 0-2 0,1 0 0 0,-3 2-4 16,2-2-1-16,-3-2 3 0,3 2-5 0,-1-4-1 15,1 2 4-15,-3-2 6 0,-1-2-8 0,-1-1 8 16,0-1-7-16,-2 0-3 0,1-1-2 0,3-3 7 16,-4 1-2-16,-1 1-3 0,3-1 3 0,0-1 1 15,-5 1 0-15,3-1-8 0,0-1 8 0,-6-8 0 16,8 13-5-16,-8-13 3 0,5 12 1 0,-5-12-7 16,8 9 7-16,-4-3-4 0,-4-6 0 0,9 17-5 15,-5-9 11-15,4-1-10 0,-2 5 5 0,-1-3-1 16,1 3 2-16,2-3 0 0,-1 1-1 0,1 3 1 15,0 0-3-15,-3-1-30 0,9 3-13 0,-5-2-20 16,1-3-30-16,2-1-25 0,-3 1-36 0,1 1-354 16,-1-3 170-16,1-2 112 0</inkml:trace>
    <inkml:trace contextRef="#ctx0" brushRef="#br2" timeOffset="11686.7449">1867 78 38 0,'0'0'69'0,"0"0"-6"16,-2-17 2-16,2 17 1 0,-4-9-5 0,4 9 0 16,0 0 1-16,-4-14 0 0,4 14 0 0,0 0 4 15,0 0 5-15,0 0-9 0,2-17 7 0,-2 17 5 0,0 0-6 16,0 0 6-16,0 0-22 0,0 0 8 16,0 0-7-16,-6-9-10 0,6 9-12 0,0 0 10 15,0 0-11-15,0 0 0 0,0 0-3 0,0 0-5 16,0 0-9-16,0 0 6 0,0 0-1 0,0 0 3 15,10 34-9-15,-5-23 1 0,1-1-7 0,0 1 5 16,-2 1 5-16,0 3-6 0,3-2-4 0,1 10 6 16,1-2-3-16,-1 2 5 0,2-2-4 15,-3 0 2-15,5 0-6 0,-1-4 4 0,1 2-9 16,-1 0 7-16,-1 2 7 0,1 0-3 0,-1-6-3 16,-2 0-6-16,-1-1 2 0,1-1 7 0,0 0-6 15,-3-1 1-15,1-1 5 0,0 1-4 0,0-3 3 16,-3-1-7-16,1 0 2 0,0-3-3 0,-2 1-3 15,2 0 6-15,-4-6-20 0,0 0-29 0,6 11-41 16,-5-7-42-16,-1-4-395 0,0 0 173 0,0 0 116 16</inkml:trace>
    <inkml:trace contextRef="#ctx0" brushRef="#br1" timeOffset="47440.764">2068 122 3 0,'0'0'21'0,"0"0"4"0,0 0-4 16,0 0 9-16,0 0-2 0,0 0-2 16,0 0 8-16,0 0 1 0,19-13-5 0,-14 11-4 0,9 0-7 15,-1-2 9-15,1 2-6 0,-1 0-1 0,2-1-2 16,3 1-4-16,-1 0 1 0,-2 2-8 0,4-2 3 15,-3 2 5-15,-1-2 2 0,2 0-5 16,0 0 1-16,1 2-9 0,-1-4 6 0,0 2-6 0,0 2 4 16,-1-5 0-16,-3 3 4 0,2 0-6 15,-1 0 0-15,-1-2-9 0,-3 4 6 0,-1-4-3 16,-1 2 1-16,-8 2 3 0,12-1 0 0,-7 1-2 16,-5 0-6-16,10 0 7 0,-10 0 2 0,11 0-11 15,-11 0 10-15,10 0-11 0,-10 0 12 0,8 0-1 16,-8 0-3-16,0 0-5 0,9 0-6 0,-9 0 0 0,0 0-10 15,0 0-3-15,12 1-5 0,-12-1-2 16,3 2-7-16,-3-2-7 0,0 0-91 0,4 6 44 16,-4-6 30-16</inkml:trace>
    <inkml:trace contextRef="#ctx0" brushRef="#br1" timeOffset="47913.2864">2173-72 2 0,'-4'-8'19'0,"4"8"-4"16,0 0 2-16,0 0-4 0,0 0 0 0,0 0 0 15,0 0-1-15,0 0 3 0,-4 17-1 0,4-17 4 16,-2 8 2-16,2-8-5 0,2 13-2 0,-4-7 2 15,4 4 1-15,-2-3 0 0,2 3-2 0,-2-3 10 16,0 3-9-16,2-1-1 0,0-1 3 0,-2 0-1 16,2 7 0-16,2-2-2 0,-2 1 2 0,0-5-3 15,-1 1 1-15,1-1-5 0,0-1 1 0,0 5-1 16,-2-3 0-16,2 1-2 0,0-3 7 0,0-1-8 16,-2 1 4-16,4-1 5 0,-2-1-15 0,-2-6 3 15,4 14 1-15,-3-9-9 0,1 1 0 16,0 0-9-16,2 1-17 0,-2 1-10 0,0-2-100 0,0 1 47 15,-2-7 32-15</inkml:trace>
    <inkml:trace contextRef="#ctx0" brushRef="#br2" timeOffset="21138.9263">4005-316 33 0,'0'0'74'15,"-4"-11"-3"-15,4 11-4 0,0 0 0 0,0 0-11 16,-1-18-6-16,1 18 6 0,0 0-14 0,0 0 5 16,0 0 5-16,-4-13-11 0,4 13-12 0,0 0 13 15,0 0-20-15,0 0 1 0,0 0 6 0,-4-11-3 0,4 11 4 16,0 0 17-16,0 0-4 0,0 0-5 15,0 0-4-15,0 0 11 0,0 0-20 0,0 0 3 16,0 0-6-16,21 30 0 0,-15-24 4 0,-1 9-2 16,-1-3 9-16,10 7 0 0,-5 3 6 0,1-8-6 15,1 9 2-15,1-4 3 0,-1 4-4 0,1-1-9 16,1-1-7-16,1 0 9 0,-3 0 1 0,4 17-9 16,6-5 6-16,-3-8-4 0,-5 1-10 0,-1-7 1 15,-1 2 7-15,-1 2 1 0,1 2-4 0,3-2-4 16,-7 0-2-16,5-1 7 0,-5-3-3 0,5 0-1 15,-3 1 3-15,-1-7-6 0,0 0-2 0,-1-1-1 16,-1-1-4-16,-2-1-1 0,4-1 11 0,-3 3-4 16,1-7 2-16,-2 3-10 0,-4-8 7 0,8 13-7 15,-8-13 3-15,5 10-1 0,-5-10 0 0,6 9-4 16,-6-9 3-16,6 8 5 0,-6-8-17 0,0 0-31 16,6 11-12-16,-6-11-22 0,3 8-19 0,-1-2-20 15,-2-6-381-15,0 0 165 0,12 19 110 0</inkml:trace>
    <inkml:trace contextRef="#ctx0" brushRef="#br1" timeOffset="37845.2865">4440 6 50 0,'0'0'57'0,"0"0"-1"0,0 0-16 15,0 0 1-15,0 0-10 0,0 0 4 0,0 0 4 16,0 0-4-16,0 0-2 0,0 0 0 16,0 0 7-16,0 0-4 0,0 0 5 0,0 0-7 15,0 0-9-15,0 0-2 0,0 0-8 0,0 0 4 16,42 4-3-16,-42-4-2 0,13 0 1 0,-13 0-4 15,14 2-7-15,-14-2 6 0,17 0 2 0,-7 0-8 16,-10 0 4-16,15 0-7 0,-15 0 4 0,15 2-8 16,-15-2-12-16,16-2-9 0,-16 2-14 0,13-2-10 15,-13 2-13-15,19 0-137 0,-19 0 66 0,15-4 44 16</inkml:trace>
    <inkml:trace contextRef="#ctx0" brushRef="#br1" timeOffset="38428.5438">4620-160 14 0,'0'0'62'0,"0"0"9"16,0 0-9-16,0 0-2 0,0 0-7 0,2-11 4 15,-2 11-4-15,0 0 4 0,0 0 3 0,0 0 2 16,0 0 6-16,0 0-10 0,0 0-3 0,0 0-3 16,0 0 1-16,0 0-15 0,0 0-8 15,0 0-2-15,0 0 2 0,0 0 4 0,0 0-18 16,-21 36 5-16,21-36-5 0,0 0 3 0,0 0 9 15,-8 19-5-15,8-19-7 0,-4 13 0 0,4-13-14 16,-2 18 10-16,2-18 6 0,-5 13-9 0,5-13-16 16,0 0 19-16,-4 21-9 0,4-21 9 0,-4 15 2 15,2-7-7-15,2-8-1 0,0 19-7 0,0-19 8 16,-4 19-1-16,4-10-6 0,0-9 14 0,-2 16-13 16,2-16 4-16,-2 15-3 0,2-15-1 0,-2 15-4 15,2-15 7-15,0 15-1 0,0-15-6 0,-1 14 6 16,1-14 14-16,0 13-34 0,0-13-3 0,0 0-4 15,0 21-32-15,0-21-18 0,0 15-29 0,0-15-251 16,0 0 118-16,0 13 78 0</inkml:trace>
    <inkml:trace contextRef="#ctx0" brushRef="#br1" timeOffset="41766.8989">4831-1564 56 0,'0'0'58'0,"0"0"-5"0,0 0 5 15,0 0-5-15,0 0 6 0,0 0-4 0,0 0-2 16,0 0 3-16,0 0-18 0,0 0 9 16,0 0 3-16,0 0-3 0,0 0-20 0,0 0 1 15,0 0 0-15,0 0 9 0,0 0 2 0,0 0 3 16,0 0-15-16,-8 14-1 0,8-14-3 0,0 0 2 16,0 0-13-16,0 0 6 0,0 0 7 0,0 0-18 15,-8 7 2-15,8-7 9 0,0 0 1 0,0 0-6 16,0 0 3-16,-7 8-4 0,7-8 6 0,0 0-5 15,0 0 3-15,0 0 1 0,-12 6-4 0,12-6 9 16,0 0-1-16,0 0-8 0,-10 5 7 0,10-5 2 16,0 0-2-16,0 0-2 0,0 0 5 15,0 0 3-15,-9 4 2 0,9-4 0 0,0 0-6 0,0 0 7 16,0 0-5-16,0 0 8 0,0 0-3 16,0 0 0-16,0 0-8 0,0 0 6 0,0 0-8 15,0 0 3-15,0 0-6 0,0 0 3 0,0 0-6 16,0 0 4-16,0 0-8 0,0 0 11 0,0 0-5 0,0 0-8 15,0 0 4-15,0 0-3 0,0 0 1 16,0 0-3-16,0 0-3 0,0 0 7 0,36-6-4 16,-36 6-5-16,0 0 10 0,14-1-7 0,-14 1 8 15,0 0-7-15,13 0 1 0,-13 0 1 0,0 0-6 16,17 0 3-16,-17 0-8 0,12-2 6 0,-12 2 0 16,0 0-2-16,13 0 1 0,-13 0 2 0,0 0 3 15,16 0-6-15,-16 0 2 0,9-4-1 16,-9 4 1-16,12-6-3 0,-12 6 1 0,0 0 6 15,13 0 0-15,-13 0-2 0,0 0-6 0,0 0 6 16,13-2-5-16,-13 2 1 0,0 0 1 0,0 0-2 16,14 0 4-16,-14 0 4 0,0 0-8 15,0 0 5-15,0 0 0 0,13 2-2 0,-13-2-2 0,0 0 1 16,0 0 2-16,0 0-7 0,0 0 2 16,0 0 4-16,0 0 0 0,0 0-9 0,0 0 1 0,0 0 8 15,14 0 0-15,-14 0-1 0,0 0-1 0,0 0 2 16,0 0 4-16,0 0-7 0,0 0-2 15,0 0 4-15,0 0-5 0,0 0 6 0,0 0 1 0,0 0 4 16,0 0-12-16,0 0 7 0,0 0 1 16,0 0 2-16,0 0-5 0,0 0 0 0,0 0-1 15,13 0 3-15,-13 0 4 0,0 0-9 0,0 0 6 16,0 0-6-16,0 0-1 0,0 0 3 0,0 0-2 16,0 0 7-16,0 0-1 0,0 0 2 0,0 0 2 15,0 0-3-15,0 0-2 0,0 0-1 0,0 0 7 16,0 0-8-16,0 0 0 0,0 0 5 0,0 0-3 15,0 0-4-15,0 0 3 0,0 0 0 0,0 0-5 16,0 0 5-16,0 0 4 0,-36 8-3 0,36-8-3 16,0 0 2-16,-12 0-7 0,12 0 6 0,-13 0 0 15,13 0 3-15,0 0-9 0,-16 4 3 0,16-4 2 16,-13 0 0-16,13 0-3 0,-11 1 5 0,11-1-2 16,0 0 5-16,-16 2-15 0,16-2 21 0,0 0-1 15,-11 4-1-15,11-4-1 0,0 0-2 0,0 0 2 16,-12 2 2-16,12-2-6 0,0 0-3 0,0 0 7 15,0 0-3-15,0 0 1 0,0 0-2 0,-13-8 0 16,13 8-1-16,0 0-3 0,0 0-3 0,0 0 10 16,0 0-6-16,0 0 2 0,0 0 2 0,0 0-1 15,0 0-3-15,0 0 1 0,0 0 7 0,0 0-8 16,0 0-3-16,0 0-1 0,0 0 7 0,0 0 1 16,0 0-5-16,0 0-2 0,0 0 3 0,0 0-2 15,0 0 0-15,0 0 2 0,0 0 2 16,27-11 2-16,-27 11-2 0,0 0-2 0,0 0 0 0,0 0 3 15,0 0-2-15,21 2-2 0,-21-2 1 0,0 0 0 16,13 2 1-16,-13-2-3 0,0 0 0 0,0 0 3 16,0 0-2-16,15 0 1 0,-15 0-1 0,0 0 3 15,0 0 1-15,12-2 0 0,-12 2 0 16,0 0-2-16,0 0-1 0,0 0 0 0,0 0-2 16,0 0 6-16,0 0-2 0,0 0-6 0,13-2 4 15,-13 2 4-15,0 0-3 0,0 0 2 0,0 0 1 16,0 0-6-16,0 0 5 0,0 0 0 0,0 0 1 15,0 0 2-15,0 0-4 0,10-6-3 0,-10 6-1 16,0 0 1-16,0 0 2 0,0 0 2 0,0 0-5 16,0 0 1-16,0 0-2 0,0 0 4 0,0 0 2 15,0 0-9-15,0 0 8 0,-27 16-4 0,27-16 5 16,-11 1-7-16,11-1 2 0,-12 4 8 0,12-4-6 16,0 0-4-16,-13 0 1 0,13 0 5 0,0 0-6 15,-16-2 4-15,16 2 3 0,0 0-4 0,0 0 1 16,-15 2 2-16,15-2-5 0,0 0 7 0,0 0-4 15,0 0 2-15,-15 0 0 0,15 0 1 0,0 0 1 16,0 0-1-16,0 0 2 0,0 0-5 0,0 0-2 16,-14 0-2-16,12 2 7 0,2-2 1 0,0 0 0 15,0 0-4-15,0 0 0 0,0 0 2 16,0 0-2-16,0 0 0 0,0 0 3 0,0 0-2 16,0 0 0-16,0 0-6 0,0 0 5 0,-17 2-1 15,17-2-1-15,0 0 0 0,0 0-1 0,0 0 0 16,0 0 4-16,0 0 0 0,0 0-4 0,0 0 3 0,0 0 2 15,0 0-2-15,0 0-2 0,0 0 0 0,0 0-1 16,0 0 3-16,0 0 1 0,0 0-1 16,44-6 3-16,-44 6-8 0,14-2 4 0,-14 2 2 15,13-5 3-15,-3 5-3 0,-10 0 2 0,13-6-4 16,-13 6 1-16,13-2 4 0,-13 2-4 0,14-4 3 16,-14 4-1-16,0 0 1 0,15-4-4 0,-15 4 1 0,10-1 3 15,-10 1-2-15,0 0 1 0,0 0-5 0,13 0 4 16,-13 0 4-16,0 0-1 0,0 0 0 15,14-4-2-15,-14 4 0 0,0 0-2 0,0 0 2 16,9-4-4-16,-9 4-1 0,0 0 4 0,0 0 0 16,0 0 2-16,0 0-4 0,0 0 7 0,0 0-7 15,0 0 0-15,0 0 4 0,14-2 1 0,-14 2-1 16,0 0 1-16,0 0-1 0,0 0-1 0,0 0-1 16,0 0 0-16,0 0-3 0,0 0 6 0,0 0-1 15,0 0-6-15,0 0 8 0,0 0 0 0,0 0-4 16,0 0-1-16,0 0 0 0,0 0 8 0,0 0-10 15,0 0 4-15,0 0-2 0,-37 10 2 0,37-10-6 16,0 0 2-16,-21 1 3 0,11-1-1 0,10 0 0 16,-15 2 1-16,2-2-3 0,-1 0 0 0,14 0 0 15,-21 2 3-15,12 0-2 0,9-2 5 0,-14 2-4 16,14-2-2-16,-15 0 5 0,15 0 0 0,-13 0-1 16,13 0 4-16,0 0-6 0,-18 2-3 0,18-2 2 15,0 0 1-15,-13 0 0 0,13 0-1 16,0 0-2-16,0 0-1 0,-15-2 4 0,15 2-2 0,0 0-4 15,0 0 2-15,0 0 1 0,0 0 4 0,0 0-2 16,0 0-1-16,0 0-3 0,0 0 2 0,0 0 0 16,0 0 2-16,0 0-5 0,0 0 5 0,0 0 2 15,0 0-5-15,0 0 0 0,0 0 0 16,0 0 1-16,0 0 2 0,0 0-8 0,0 0-4 16,44 2-11-16,-44-2-11 0,11 0-20 0,-11 0-18 0,0 0-49 15,17-2-50-15,-17 2-385 0,0 0 185 0,16 4 124 16</inkml:trace>
    <inkml:trace contextRef="#ctx0" brushRef="#br0" timeOffset="-1478.1803">4034-2000 58 0,'0'0'91'0,"0"0"-4"16,0 0-21-16,0 0 7 0,0 0-6 0,0 0 0 15,10 21-12-15,-10-21-7 0,5 8 3 0,-5-8-12 16,8 17 19-16,-2-6-23 0,-1-5 4 0,3 4-3 16,-2-1-3-16,3-1-3 0,-1 3-5 0,0-1-7 15,3-5-2-15,-1 3-2 0,-1 0 3 16,3-1 0-16,-1 3-1 0,1-1 2 0,-3-5-1 0,5 2-5 16,-3 1-4-16,1-3-27 0,-1-2-16 0,1 2-17 15,1 0-21-15,-1-8-7 0,1 8-204 0,-1-4 94 16,-3 2 64-16</inkml:trace>
    <inkml:trace contextRef="#ctx0" brushRef="#br0" timeOffset="-1153.7087">4536-2057 1 0,'0'0'96'0,"5"-13"11"16,-5 13-6-16,4-10 1 0,-4 10-5 0,0 0-19 15,4-13 2-15,-4 13-12 0,0 0 6 0,0 0-11 16,0 0 6-16,0 0-15 0,0 0-5 0,0 0 7 16,0 0-2-16,-32 23 4 0,20-6 2 0,1 2 6 15,-3-2 3-15,-9 19-6 0,8-9-5 0,1 1-2 16,1-5-6-16,-6 15-5 0,-2-1-3 0,0-1-8 16,0 0-2-16,9-7 3 0,-3-5-9 0,5-3-4 15,-1 6 0-15,3-6-3 0,-3 0 0 0,1-4-21 16,4-4-22-16,1 3-42 0,-1-5-58 0,2-2-447 15,-2 1 191-15,6-10 126 0</inkml:trace>
    <inkml:trace contextRef="#ctx0" brushRef="#br2" timeOffset="8944.8024">4515-1634 23 0,'0'0'55'0,"0"0"-4"0,0 0 0 15,0 0 5-15,0 0-9 0,0 0 7 0,0 0-10 16,0 0 0-16,0 0-1 0,0 0 10 0,0 0 8 16,0 0-6-16,0 0-9 0,0 0-1 0,0 0-2 15,0 0 1-15,0 0-3 0,0 0 7 0,0 0-14 16,0 0 6-16,0 0 11 0,0 0-9 0,0 0 3 15,0 0-1-15,0 0-7 0,0 0 8 0,0 0-2 16,0 0 8-16,0 0-7 0,0 0 4 0,0 0-5 16,0 0 3-16,0 0-7 0,0 0-7 0,0 0 1 15,0 0 3-15,0 0-8 0,0 0-2 16,0 0-6-16,0 0 4 0,0 0-3 0,0 0-5 16,0 0-1-16,0 0 2 0,0 0 2 0,0 0-7 0,0 0-2 15,0 0 3-15,0 0-4 0,0 0 1 0,0 0-3 16,-14-6 4-16,14 6-9 0,0 0 8 15,0 0-10-15,0 0 3 0,0 0 1 0,-13-2 1 16,13 2-3-16,0 0 5 0,0 0-6 0,0 0 6 16,0 0-4-16,0 0 1 0,-12-7 1 0,12 7 4 15,0 0-8-15,0 0-2 0,0 0 6 0,0 0 5 16,0 0-2-16,0 0-11 0,0 0 7 0,0 0 3 16,0 0-3-16,-9-4 11 0,9 4-15 0,0 0 6 15,0 0-2-15,0 0-5 0,0 0 3 0,0 0 4 16,0 0-2-16,0 0 3 0,0 0-5 0,0 0 0 15,0 0-3-15,0 0 5 0,0 0-1 0,0 0-2 16,0 0 4-16,0 0-1 0,0 0 0 0,0 0 3 16,4 28-3-16,-4-28 2 0,5 12-1 0,1 1 2 15,2-1 5-15,-4-3-5 0,1 3 2 0,1 3 1 16,0-4-1-16,0 3-2 0,-1-1-2 0,3 0 4 16,-4 1-7-16,3-1 2 0,1 0 1 0,-2 2 5 15,-2-5-8-15,1 3 2 0,1 1 1 0,0-3-2 16,0 0 0-16,-3-1-2 0,3 0 1 0,0-1-3 15,0 3 0-15,-3-3 5 0,3 2-2 0,-6-11 1 16,6 16-4-16,-2-11 4 0,2 9 2 16,-3-7-2-16,3 5-2 0,-2-5 4 0,0 3-3 15,-4-10-4-15,7 15 4 0,-3-7-3 0,0-1 0 16,-4-7 4-16,8 14 2 0,-8-14-4 0,6 13-2 16,-3-7 1-16,-3-6 2 0,6 11-4 0,-6-11 6 15,6 14-3-15,-6-14 0 0,9 15-1 0,-5-8 3 0,2 1 0 16,-6-8-3-16,8 13 4 0,-5-7-3 15,-3-6 3-15,8 13-8 0,-2-7-30 0,-2 2-20 16,-4-8-24-16,5 15-29 0,-5-15-41 0,6 8-468 16,-6-8 206-16,4 7 136 0</inkml:trace>
    <inkml:trace contextRef="#ctx0" brushRef="#br1" timeOffset="68185.5195">2161-131 11 0,'-11'7'18'0,"1"1"-1"0,-5-2-1 15,4-1 3-15,1 5-2 0,-2-4-1 0,-9 7-2 16,6-2 2-16,-2 3-3 0,2-8 2 0,-1 1 3 16,-3 6-3-16,6-3-1 0,-3 0 4 0,5-5 9 15,-6 14-9-15,5-9 2 0,3-1 4 0,-3 1 3 16,3-1-12-16,-1 3 5 0,-2-1-2 0,7-1-5 16,-3-5 1-16,-2 5-5 0,5 1 7 0,3 3 3 15,-4-3-9-15,2 1 4 0,2-3 0 16,2-9 6-16,-5 23-8 0,5-12 15 0,0-11-8 15,1 16-9-15,-1-16 7 0,8 19 1 0,-2-8-8 16,2 1-1-16,-1-3-4 0,3-1 10 0,-4 3 1 16,7-3-10-16,-3 1 1 0,3 1 1 0,0-3 3 15,3 1 11-15,1 7-18 0,6-7 10 0,-2 0-3 16,-4-3-4-16,0 1 7 0,-3 0-8 0,3-3-4 16,8 5 9-16,-6-2-1 0,0 0-3 0,-2-3-3 15,1 1 9-15,1-2-13 0,6 2 12 16,-6-2-11-16,-2-2 10 0,-2 0 5 0,1 0-6 15,-1-2-10-15,2 0 5 0,-1-2 9 0,-1 2-7 16,2-2-8-16,-2 1-2 0,-1-1 14 0,1-4-1 0,-1 2-12 16,7-3 8-16,-2 1-1 0,0-3-10 0,0-2 1 15,2-1 12-15,-4 3-5 0,-1 1-6 0,1-3 9 16,-4 5-11-16,1-1 10 0,-1 1-5 16,-3-3-7-16,1 1 11 0,1 3 0 0,-3-5 8 15,1 3-12-15,-1-1 0 0,-1-1 13 0,0-5-13 16,1 5-2-16,-1 0-1 0,0-1 8 0,-1-1 5 15,-1 5-11-15,0-3-9 0,-1-1 7 0,-1 3 3 0,-4 9 9 16,4-12-11-16,2 5 10 0,-6 7-9 0,0 0 2 16,4-15-5-16,-4 15 3 0,2-14 1 15,-2 14-7-15,-2-15 1 0,2 15 9 0,0 0 1 16,-6-17 3-16,2 5-6 0,-2 3-1 0,6 9 8 16,-13-13-10-16,2 5-5 0,-1 2 9 0,-1 2 0 15,-5-7 0-15,1 9-6 0,2-2 2 0,0 2 20 16,-3-1-23-16,1-1-10 0,-8-2 5 0,6 6-8 15,-2 0-17-15,4 0-4 0,1 4-16 0,-3 0-26 16,4 1-169-16,0-1 82 0,-5 8 56 0</inkml:trace>
    <inkml:trace contextRef="#ctx0" brushRef="#br1" timeOffset="70190.4469">930 615 27 0,'0'0'36'0,"0"0"4"0,0 0 0 0,0 0-9 0,0 0-8 16,0 0 1-16,0 0-6 0,0 0 3 15,0 0 2-15,0 0-11 0,0 0 3 0,0 0-6 16,0 0 0-16,0 0 0 0,-32 4-1 0,32-4-1 0,-12 6 9 16,12-6 3-16,-13 4 1 0,13-4-11 0,-16 4 17 15,7 3-8-15,-3-1-1 0,3 0 1 0,-1 1-1 16,-1-1-9-16,1-2 2 0,-1 7-1 0,3-3 14 15,-2-1-15-15,1 1 10 0,3 0 4 16,0-1-19-16,6-7 10 0,-7 14 22 0,3-7-21 16,4-7-10-16,-8 12 7 0,6 1-6 0,-1-3 7 15,3-10 0-15,-8 21-9 0,8-12 10 0,0-9 8 16,-2 17-13-16,2-17 0 0,2 17-1 0,-2-17 1 16,0 18 8-16,4-3-12 0,-2-2 0 0,0 0 11 15,3 1 1-15,-1-1-16 0,2 0 8 0,0 3-6 16,-1-3 11-16,1-2-5 0,0-1 4 0,1 1-10 15,1 1 10-15,0-3 0 0,1 1-6 0,1-1-3 16,1-3 14-16,1 2-1 0,1-3 5 0,6 5 0 16,-1-6-3-16,-1 1-7 0,-2-1-7 0,2 0 9 15,-1-6 0-15,1 2-2 0,-2 0-2 0,1 0-9 16,1 0 13-16,0-4-4 0,-2 2-8 0,3-1 8 16,5-5 4-16,2 2-7 0,-6 1 1 0,-2 3-1 15,-2-6 1-15,1 4-11 0,-3-3 11 0,-2 1-5 16,5 0-11-16,5-3 13 0,-8-1-9 15,1 3 8-15,-1 3 2 0,0 0-3 0,-1-2 4 0,-1 4 3 16,1-5-8-16,1 1 0 0,-5 0 3 0,2 4 7 16,1-3-11-16,-11 5-2 0,12-8 2 0,-5 2 5 15,3 1 3-15,-3-1-13 0,-1-2 15 0,-6 8-12 16,14-9 2-16,-11 3-7 0,7-2 18 16,-10 8-14-16,8-11 3 0,-3 5-1 0,-5 6 3 15,6-9-8-15,-6 9-1 0,4-14 17 0,-4 14-8 16,10-17-7-16,-9 10 4 0,-1 7 11 0,-1-16 0 15,1 16 11-15,0 0-26 0,0-21 6 0,0 21 6 16,-2-13-6-16,2 13 6 0,-10-17-8 0,8 7 14 0,2 10-10 16,-11-17 4-16,7 8-6 0,-4-3-4 15,2 3 7-15,-3-1 1 0,1 1-9 0,-1-1 8 16,-1-1-6-16,0 3 7 0,1-1-6 0,-5 1 7 16,5 0-10-16,-1 3 1 0,-1-3 11 0,-1 2 2 15,-1 1-10-15,5-1-3 0,-5 2-3 0,3 0 5 16,-3 1 5-16,1-1 7 0,1 0-18 0,11 4-1 15,-17-2 2-15,17 2-5 0,-18 0-28 0,5 2-1 16,2 2-15-16,-3 1-30 0,1 1-264 0,1 0 117 16,1 1 76-16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21:41.9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6772DD2-FE03-46F0-AFC7-55FDC496BD26}" emma:medium="tactile" emma:mode="ink">
          <msink:context xmlns:msink="http://schemas.microsoft.com/ink/2010/main" type="inkDrawing" rotatedBoundingBox="25884,8676 29611,9113 29546,9667 25820,9231" shapeName="None"/>
        </emma:interpretation>
      </emma:emma>
    </inkml:annotationXML>
    <inkml:trace contextRef="#ctx0" brushRef="#br0">0 354 24 0,'4'-4'30'0,"-4"4"-9"0,4-8 8 0,0 4-6 0,-4 4 1 15,6-9-3-15,-6 9-2 0,7-6-4 0,-3 0 2 16,4 3-7-16,-3-5 3 0,3 2-3 15,2-1-5-15,-1 1 2 0,-1 0 1 0,2-1 0 16,-1-1 2-16,3 2-8 0,-1-1 3 0,1-1-4 16,1 0 6-16,0 1-1 0,3 1-3 0,5-5 4 15,0 5-2-15,-4 0-5 0,2-1 6 0,4-1-8 16,0 0 5-16,-2 3-2 0,-4-1 4 0,-1 0-3 16,7-1 1-16,4-1-9 0,-4 0 9 0,1 3 1 15,1-1-3-15,-4 0 4 0,-1 2-3 0,4-1-1 16,1 1 3-16,2 0-2 0,-2-2 3 0,4 3-8 15,1-1 2-15,-7-4 2 0,10 2 1 0,-6 3-2 16,3-3 3-16,-5 2-2 0,4 0 2 0,19-5-2 16,-14 3 0-16,-3 2-4 0,-2-2 7 0,3 5-5 15,-1-5 3-15,-1 4 3 0,3-2-3 0,1 0-1 16,1 1-4-16,-3-3 15 0,-1 6-11 0,2-2 3 16,-3 0-3-16,5 0-7 0,-1 2 2 0,1-2 12 15,-1 0-11-15,-1 2 1 0,1-2 7 16,3 4-2-16,-7-2 5 0,5 0 1 0,-5 2-3 15,3-2-5-15,-3 2-1 0,1-2 0 0,0 2 4 16,-4-2 4-16,-1 2-3 0,3 0-5 0,0 2 1 0,-2-2-1 16,-1 3-12-16,5-3 12 0,-2 2 1 15,-2 0 5-15,20 5-4 0,-14-3-2 0,0-2-1 16,-9 2 2-16,5 3 1 0,-2-1 2 0,2-3-6 16,-6 3 7-16,0-2-6 0,2 1 5 0,1-1-8 15,3 2 8-15,-2-3 11 0,-2 3-20 0,2-2 3 16,-3 3 2-16,3 1-5 0,-2-3 10 0,-2 1-12 15,-6-2 14-15,6 3-15 0,0-1 2 0,-4-1 9 16,-3-1-4-16,7 0 1 0,2 5-3 0,-8-3 10 16,4 0-7-16,0-1 3 0,0 5-2 0,-6-3-6 15,6-1 6-15,-1 3-1 0,-5 1 4 0,6-3 0 16,4 3-1-16,0-1-7 0,-6 0 7 0,0-1-2 16,4 3-7-16,8 16 9 0,-6-10 1 15,-1-8-1-15,-4 1 4 0,3-3-2 0,1 3-1 16,9 11-4-16,-4-6 9 0,-4-4 1 0,-6-3 0 0,2-1 0 15,9 16-2-15,-3-12-4 0,-6-3 8 0,-2-3 0 16,-1 1-4-16,1 2 20 0,-2-1 4 0,-2-3-20 16,-3 1 2-16,1 1-1 0,1-2 8 0,5 7 8 15,-2-9 0-15,0 0 10 0,-3-1-12 0,-3-1-10 16,3 0 17-16,-5 0 26 0,3-2-10 16,-1 6-12-16,3 0 23 0,-3-6-7 0,-11 0-2 15,15 2-5-15,-15-2 1 0,23-10-7 0,-13 6-14 0,-1 0 16 16,-1-3-8-16,0 1 0 0,-1-7-11 0,1 3 2 15,-2-1-1-15,0-1-1 0,-1 1-13 16,1 1-2-16,2-1 14 0,-3 0-12 0,-1 1-1 16,2 0-6-16,-6 10 9 0,8-17-10 0,-4 10 8 15,-4 7-6-15,5-12-9 0,-5 12-21 0,0 0-38 16,6-11-7-16,-4 9 8 0,-2 2-34 0,4-6-18 0,-4 6-293 16,0 0 135-16,0 0 92 0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32.0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AF9E82-81A7-4A6B-AE55-35E8E7F7EED2}" emma:medium="tactile" emma:mode="ink">
          <msink:context xmlns:msink="http://schemas.microsoft.com/ink/2010/main" type="inkDrawing" rotatedBoundingBox="28649,17256 29942,9145 33013,9634 31721,17745" shapeName="None"/>
        </emma:interpretation>
      </emma:emma>
    </inkml:annotationXML>
    <inkml:trace contextRef="#ctx0" brushRef="#br0">8110 7079 79 0,'-7'-6'160'0,"3"4"8"15,4 2-8-15,-6-6-8 0,6 6-9 0,-6-5-6 16,6 5-8-16,0 0-7 0,0-12-9 0,0 12-5 16,4-11-8-16,0 7-9 0,4-6 0 15,-1-1-6-15,1 7-7 0,7-13-9 0,-3 9-5 0,3 1-9 16,-3 3-7-16,3 0-6 0,0 2 0 15,1-3-3-15,-5 5-5 0,4 1-6 0,3 3-1 16,7 4-1-16,-10 5-3 0,4-1-4 0,0 3 0 16,-5 6 0-16,-3 0-3 0,-1 2 4 0,3 1-2 15,-3 1-2-15,1-2 20 0,-3 4 1 0,-6-1 2 16,0-7-1-16,-2 12-1 0,-8-4 2 0,4-1-4 16,-7 1 5-16,-5 17 1 0,-1-14 5 0,0-7-11 15,-10 11 1-15,0-3-5 0,4-6-9 0,0-8 5 16,2-6-4-16,-2 2-1 0,4-5 0 0,-4 0-3 15,4-3-2-15,-8 1 5 0,10-4-7 0,0 2-3 16,1-4-10-16,3 0 1 0,13 0-12 0,-21-4-11 16,11 2-34-16,10 2-34 0,-13-2-22 0,13 2-16 15,0 0-9-15,0 0-13 0,-2-5-32 16,2 5-39-16,0 0-498 0,0 0 239 0,29-10 160 0</inkml:trace>
    <inkml:trace contextRef="#ctx0" brushRef="#br0" timeOffset="343.4016">8782 7183 194 0,'8'-11'186'0,"-6"3"-19"0,-2 8-19 0,8-19-8 16,-3 10-19-16,-3-1-6 0,4 1-1 0,-2-3-9 15,0 3-7-15,-4 9 2 0,4-14 0 0,-4 14-5 16,2-11-6-16,-2 11-10 0,0 0-6 0,-6-17-10 15,6 17-4-15,0 0-7 0,-19-12 1 0,9 12-5 16,10 0 0-16,-19 6-3 0,7 2-5 0,-11 3-4 16,-9 14 3-16,3-6 2 0,6 0 8 0,-9 10-1 15,3 5 6-15,2 6 6 0,2 0 9 0,0-4-3 16,2 8-6-16,4 0-2 0,6-4 1 0,-2 2-1 16,3-10 12-16,6-5-10 0,6-1 4 0,-4-1-5 15,4 0-6-15,4 2-18 0,-2-3-2 0,2 3 10 16,2-2-6-16,1-4-5 0,1-2-3 0,5 0-2 15,3 0-2-15,1-4-5 0,0 0-8 0,22 6-20 16,-16-7-37-16,0-5-47 0,3-1-69 0,-1-1-66 16,2-3-806-16,2 0 345 0,-10-6 230 15</inkml:trace>
    <inkml:trace contextRef="#ctx0" brushRef="#br0" timeOffset="3.74255E6">8298 5732 13 0,'0'0'87'0,"0"0"10"0,0 0-5 15,0 0 7-15,0 0-9 0,0 0 3 16,0 0-3-16,0 0-1 0,-15 4 0 0,15-4-19 15,0 0 7-15,0 0 1 0,0 0-1 0,0 0-4 16,-4 4-10-16,4-4 2 0,0 0 0 0,0 0-1 0,0 0-9 16,0 0 1-16,0 0-11 0,0 0 2 0,-4 5-1 15,4-5 1-15,0 0-1 0,0 0 5 16,0 0 7-16,0 0-6 0,0 0 10 0,0 0 1 16,0 0-4-16,15 2 0 0,-15-2 2 0,14 0 3 15,-14 0 1-15,9 2-8 0,1-2 1 0,-2 2-7 16,-1 0 0-16,3-2-1 0,5 2-10 0,-1 0 3 15,3 0-7-15,-4 1-1 0,4 1 0 0,8 2-10 16,-4-2 7-16,-3 0-10 0,-1-3 2 0,0 3-4 16,-3-2 2-16,3 4-2 0,2-4-3 0,8 5-2 15,-4-5 3-15,2 4-8 0,-6 4 3 0,2-5-2 16,2 3 1-16,-2-4-2 0,-6 1-4 0,-1-1 1 16,1 0-1-16,-6 0 4 0,5 0 0 15,1 1-3-15,-3-3-5 0,3 4 3 0,-4 0-4 0,1-4 3 16,-3-1 3-16,5 5-4 0,-3 0 0 0,-3-4-2 15,5 5 0-15,3-1 3 0,-5-2-4 0,3 2 3 16,-1-1-2-16,-1 1 0 0,-3-4 6 0,1 4-6 16,1-1-2-16,1-1 1 0,1 2-1 0,-1 0-3 15,-5-2 8-15,3-1-8 0,1 1 3 0,-3 0 5 16,3 0-2-16,-1 0 2 0,0-1-4 0,1 3 1 16,-1-4-2-16,-3 2-1 0,-1 0-2 0,7 1 7 15,-5-3 0-15,0 2-7 0,-1-2 7 0,-1 4 1 16,-2-3 3-16,2 1-3 0,-6-4 0 0,7 4-6 15,-3 0 7-15,-4-4-3 0,10 2 0 0,-10-2 0 16,7 6 2-16,-7-6-4 0,4 3 2 0,-4-3 4 16,4 4-2-16,-4-4-6 0,6 2 7 0,-6-2 3 15,0 0 0-15,0 0 1 0,0 0 4 0,0 0 5 16,0 0-3-16,0 0 4 0,13 6-8 0,-11-4 3 16,-2-2-6-16,0 0 6 0,0 0-12 0,0 0 7 15,0 0-5-15,0 0 4 0,0 0-9 0,0 0 0 16,-27 7 6-16,27-7-6 0,-21 6 1 0,8 0 5 15,-4-2-4-15,-1-1 5 0,-6 5-5 0,2 0 3 16,-2 3-7-16,-1 0 6 0,-17 3-2 0,11-3 3 16,4-1-4-16,10-3-1 0,-8 3-3 0,0-3 7 15,-4 1 1-15,5 2-9 0,2 1 7 0,3-1-1 16,-2-1 1-16,-2 1 0 0,-4-3-7 0,4 3 9 16,2 1 1-16,2-1-4 0,2-3 1 0,0-1 2 15,1 0 5-15,5-1-11 0,0 3 5 0,-3-2 2 16,3 1-1-16,-1-1 0 0,3 2-8 0,-3-3 3 15,3-1 5-15,1 2 4 0,0-2-9 0,2-2 8 16,-1 2-3-16,7-4-4 0,-14 3 8 0,7-1 2 16,1 0-7-16,6-2-2 0,-10 4 1 0,10-4-1 15,-9 4 6-15,9-4-11 0,-8 4 2 0,8-4 9 16,-6 3 0-16,6-3 2 0,0 0-7 16,-7 4-5-16,7-4 7 0,0 0-3 0,0 0 5 0,0 0-6 15,0 0 5-15,0 0-6 0,0 0 12 16,0 0 4-16,0 0-1 0,0 0 0 0,25-21 4 15,-2 10-15-15,-6-1 3 0,8 1 8 0,-4-2-5 16,21-5-2-16,-17 1 0 0,13-6-1 0,-1 4-3 16,-18 4 8-16,19-2 0 0,-7 2-3 0,-7 3 6 0,-2 5-7 15,2-3 4-15,-4 1-16 0,-5-1 7 16,-2 3-4-16,10 1 4 0,-7 0 1 0,-1 0-4 16,-4-1-6-16,1 3 9 0,-1-2-1 0,-11 6-5 15,12-4 0-15,-12 4 6 0,9-7 0 0,-9 7 3 0,0 0-6 16,10-6 11-16,-10 6-15 0,0 0 1 0,0 0 8 15,8-4-2-15,-8 4 6 0,0 0-7 0,0 0 5 16,0 0-9-16,0 0 0 0,0 0 9 16,-35 19-14-16,22-13 6 0,-12 4 2 0,0 1-2 15,-15 4 7-15,0-1-13 0,11-3 11 0,0-1-9 0,4-5 8 16,-2 5 5-16,4-1-6 0,-1-1-7 0,-1 0 5 16,2-3-4-16,5 1 10 0,-4 2-5 0,4-3-3 15,1 3-9-15,6-4 24 0,-1 0-9 16,1-1-11-16,3-1 4 0,-2 0 5 0,3 0 1 15,7-2-22-15,-8 4-4 0,8-4 13 0,-6 2 6 16,6-2-3-16,0 0 2 0,0 0 3 0,0 0 1 16,0 0 5-16,0 0-9 0,0 0-1 0,31-19 2 15,-20 13 2-15,12-3 1 0,0-1-1 16,2-1 6-16,-2 1-9 0,-2-3 5 0,20-3 4 16,-3 1-7-16,-8 4 4 0,-7 1 0 0,-5 3-3 0,1-1 7 15,-4 2-2-15,-5 1-9 0,-1-1 6 0,3 0-1 16,-5 4 2-16,3-3 4 0,-10 5-4 0,15-6 3 15,-15 6 2-15,14-6 2 0,-14 6 1 0,0 0 7 16,11-6-7-16,-11 6-4 0,0 0 2 0,10-3 11 16,-10 3-9-16,0 0 6 0,0 0-1 0,0 0-5 15,0 0-6-15,0 0 9 0,0 0-8 0,0 0-2 16,0 0-1-16,0 0-1 0,0 0-3 0,0 0 2 16,0 0 7-16,-40 13-2 0,26-13-4 0,-1 6 0 15,0-1-5-15,-1 1 7 0,1-2 3 0,0 2-7 16,-1-3 0-16,-1 1-4 0,2 0 12 0,-1-2 3 15,3 2-6-15,0 0-1 0,1-3-6 0,12-1 8 16,-19 4 3-16,19-4-3 0,-13 0-7 0,13 0 1 16,0 0-2-16,-16 4-6 0,10-4 1 0,6 0 6 15,0 0-1-15,0 0-2 0,0 0 4 16,0 0-6-16,0 0 2 0,0 0-3 0,0 0 5 16,0 0 1-16,0 0 5 0,0 0-4 0,0 0-2 0,46-9-6 15,-28 5 13-15,-1 2-10 0,6-6 12 0,-4 3-6 16,2 1 0-16,-8 0 2 0,5 0-5 0,-1 2 4 15,-2-2-2-15,-3-1 4 0,1 3-4 0,1-2 1 16,-3 0 3-16,-11 4 6 0,23-7-5 0,-15 5 9 16,5 2-15-16,-3-6 19 0,-10 6-11 0,0 0 8 15,13-4 1-15,-13 4 0 0,0 0 9 0,0 0 4 16,15-2 4-16,-15 2-13 0,0 0-8 0,8-4 6 16,-8 4 0-16,0 0-4 0,0 0-3 0,0 0-2 15,0 0 1-15,0 0-3 0,0 0 0 0,0 0-9 16,-31-17 10-16,22 15 0 0,-6-1-6 0,-3 1 4 15,1 0 0-15,-12 0 2 0,3-2-6 0,3 0 0 16,-8 4 3-16,-2-2 6 0,3 2-15 0,7-2 15 16,-6 2-5-16,0 0-6 0,4-2 1 0,-5 2 0 15,1 0 4-15,0-3-1 0,6 3 2 0,0-2-3 16,6 2 8-16,0-4-9 0,0 4 8 0,3 0-6 16,1 0 10-16,-1-4-16 0,1 4 8 0,13 0 0 15,-21-2 15-15,11 0-11 0,10 2 2 0,-15-2-5 16,15 2 9-16,-15-1-5 0,15 1 5 0,0 0-11 15,-17-2 0-15,17 2 3 0,0 0-11 0,-14-2 12 16,14 2-8-16,0 0 3 0,-11-4 8 0,11 4-20 16,0 0 16-16,0 0-9 0,0 0 2 0,-18 2-2 15,18-2 1-15,0 0-5 0,0 0 0 0,0 0 4 16,0 0-3-16,-11-4-5 0,11 4 5 0,0 0 2 16,0 0 18-16,0 0-10 0,0 0-4 0,0 0-13 15,0 0 17-15,0 0-11 0,0 0 7 0,0 0 0 16,44 0-4-16,-33 0 4 0,7 2-3 15,-1-2 9-15,0 0-9 0,-2-2 2 0,5 2 4 16,-1-2-11-16,0 2 15 0,2-2-14 0,0 2 8 16,10 0-1-16,1-2 7 0,-3 2 2 0,-4 0-16 0,7-2 5 15,-9 2 2-15,-3 0-1 0,-1 0-4 16,0 0 11-16,-2 2-15 0,4 0 9 0,-2-2 1 16,-3 0 0-16,-3 0-7 0,-2 0 19 0,9 0-10 15,-20 0-10-15,17 0 6 0,-8 2-2 0,-9-2 3 16,0 0-5-16,18 0 8 0,-18 0 7 0,13 0-11 15,-13 0 1-15,0 0 3 0,15 0-5 0,-15 0 14 16,0 0 1-16,14 0-2 0,-14 0-14 0,0 0 6 16,0 0 0-16,0 0-7 0,0 0 8 0,0 0 1 15,0 0-11-15,0 0 2 0,0 0 5 0,0 0-2 16,0 0 0-16,-37-19-2 0,24 13 7 0,0 4-6 16,-3-1 7-16,1-1-8 0,-10-2-4 0,4 0 0 15,2 4 9-15,-6-1 0 0,-2-5-6 16,2 4-1-16,2-2 8 0,-5 3-3 0,5 1-6 15,2 0 2-15,3 4 5 0,-1-4-3 0,4 0 1 0,0 2-8 16,-1 0 1-16,16 0 17 0,-21-4-15 0,21 4 3 16,-13 0-4-16,13 0 8 0,-14-2-9 15,14 2 3-15,0 0-5 0,-15-2 4 0,15 2-5 0,0 0 3 16,-13-2-9-16,13 2 10 0,0 0-5 16,0 0-3-16,0 0 9 0,-12 0-11 0,12 0 12 15,0 0-6-15,0 0 5 0,0 0 11 0,0 0-11 0,0 0 3 16,0 0 9-16,42 8-6 0,-28-6 1 0,1 2-1 15,2 0-2-15,-1-1 1 0,-3 1-7 0,0 0 9 16,14 2-1-16,0-2 4 0,-8-1 1 16,4 5-6-16,6-2 5 0,-4-2-3 0,-8 1-3 15,2-3 6-15,-4 0-8 0,3 0 0 0,-3 2-4 16,0-4 9-16,2 2 0 0,-5-2-3 0,-2 2 2 16,-10-2 3-16,0 0-5 0,19 1 8 0,-19-1 6 15,11 0-2-15,-11 0 0 0,12 2-4 0,-12-2 6 16,0 0-2-16,0 0 3 0,13 4 3 0,-13-4-7 15,0 0 4-15,10 2 10 0,-10-2-21 0,0 0 9 16,0 0-4-16,0 0-2 0,0 0 0 0,0 0-4 16,0 0 2-16,-46-13-8 0,36 11 10 0,-13-4-4 15,0 4 2-15,2 0-13 0,-6-3 26 0,-1 1-21 16,-5 2-2-16,2 0-1 0,-16-4 10 0,10-1 0 16,12 5-4-16,-3 2 8 0,1-4-2 0,4 2-5 15,0 2 6-15,4 0-8 0,-1 0 0 0,1-2 8 16,2 2-8-16,0 0 4 0,0-2 8 0,5 0-16 15,-3 2 8-15,0-2-9 0,15 2 0 0,-22-2 11 16,22 2-2-16,-17 0-7 0,17 0 17 0,-11-1-8 16,11 1-6-16,0 0 10 0,-18-4-8 0,18 4-1 15,0 0-2-15,-13 0 5 0,13 0 4 0,0 0-6 16,0 0-3-16,-15-4 2 0,15 4-1 0,-6 0 1 16,6 0-5-16,0 0-5 0,0 0 10 0,-10-2-4 15,10 2 1-15,0 0-3 0,0 0 1 0,0 0 1 16,0 0-9-16,-7 2 10 0,7-2-11 15,0 0 7-15,0 0-3 0,0 0 5 0,0 0-7 16,0 0 7-16,0 0 6 0,0 0-7 0,0 0 5 16,25 4 0-16,-18-4 1 0,1 0-3 0,5 4 8 15,1-1-1-15,-1-1 0 0,3-2 0 0,1 2-1 16,2 0-10-16,-2 2 8 0,2-2 4 0,-3 2 2 16,-1-2-6-16,2-1-4 0,0 1 7 0,-1 2-8 15,-1-2-1-15,0 0 10 0,-3 0 2 0,-3 0-10 16,5 0 5-16,-3 0 0 0,1 0-1 0,-12-2 2 15,15 1 8-15,-15-1-16 0,10 2 20 0,-10-2-12 16,0 0 7-16,11 2-7 0,-11-2 6 0,14 2 2 16,-14-2-5-16,0 0-5 0,7 4 6 0,-7-4 5 15,0 0-5-15,0 0 7 0,10 4-7 0,-10-4-4 16,0 0 7-16,0 0-1 0,0 0-2 0,0 0-3 16,0 0-3-16,0 0 1 0,0 0 8 0,0 0-5 15,-33-15-6-15,20 13 3 0,-1-2-1 0,-1 2 1 16,-2 0 2-16,2 0-6 0,-3-2 1 0,-1 4 2 15,2-2 4-15,-2 0-8 0,0 1 4 0,0-1-2 16,1 2 2-16,1-2 8 0,0 2-10 0,2 0 0 16,1-2 3-16,1 2 9 0,1-2-11 0,3 2 0 15,-1-2-1-15,10 2 4 0,-15-2-7 0,7 2 9 16,8 0 1-16,-9-2 2 0,9 2-1 0,-12 0 0 16,12 0-1-16,-11 0-7 0,11 0 3 0,-8-2-5 15,8 2 1-15,0 0-2 0,0 0 0 0,0 0 5 16,0 0-9-16,0 0 9 0,0 0-6 0,0 0 6 15,0 0 4-15,0 0-7 0,32 6-6 0,-18-2 17 16,1-4-5-16,0 6 2 0,1-5-5 16,11 5 6-16,-6-2-4 0,-2-2 8 0,11 2-10 0,-3-2 2 15,-8 0-2-15,6 3 10 0,4-1-13 0,-4 2 2 16,-4-4 7-16,10 0-6 0,-3-1-2 0,-7-1 2 16,2 0 6-16,-2 0-8 0,-1 0 19 0,-3 0-10 15,0 0-2-15,12 0-1 0,-10 0-10 0,-2-1 10 16,0 1-4-16,-5 0 4 0,1 0-2 15,1 1 4-15,-14-1 3 0,15 0-10 0,-15 0 0 16,10 2 7-16,-10-2-1 0,13 0 3 0,-13 0-5 16,0 0 4-16,17 2 9 0,-17-2-6 0,12 0 6 15,-12 0 1-15,0 0 1 0,0 0-6 0,15-2 5 16,-15 2-4-16,0 0 5 0,0 0-2 0,0 0 0 16,0 0-6-16,0 0 3 0,0 0-15 0,0 0 10 15,0 0 0-15,-29-17-4 0,16 13 10 0,3-3-14 16,-5 1 2-16,2-2 6 0,-5-3-4 0,-5-2-6 15,2 1 7-15,2 1-2 0,-2 1 10 0,6 1-11 16,1 1 0-16,1-1 0 0,-6-3-4 0,5 5-4 16,1 1 12-16,0-2-3 0,3 3 0 0,-1-1 2 15,1 2-2-15,0-2-4 0,10 6-1 0,-15-7 7 16,15 7 0-16,-11-6-5 0,11 6 6 0,-10-6-11 16,10 6 8-16,-10-4 9 0,10 4-10 0,0 0-5 15,-11-5 0-15,11 5 9 0,0 0-11 0,0 0 11 16,-13-6-7-16,13 6 1 0,0 0-6 0,0 0 3 15,0 0 4-15,0 0-9 0,0 0 4 0,0 0 2 16,0 0-1-16,0 0-4 0,0 0 5 0,0 0 0 16,0 0 1-16,0 0-4 0,28 17 14 0,-14-11-9 15,-3-2-2-15,4 1 4 0,-5 3 18 0,11 3-27 16,0-3 8-16,6 2 0 0,13 5 0 0,-9-8 3 16,13 11-1-16,-17-7 2 0,-2-3-1 0,-2 3-1 15,5-3 9-15,-1 1-12 0,-4 1 4 0,2-5 1 16,2 7-1-16,-2-4-6 0,-4 1-3 0,-2-3 5 15,-2-1 3-15,-4 1-1 0,3 0 0 0,-1-2-5 16,-3 1 4-16,-1-1 3 0,2 0 2 0,-3 2 3 16,-10-6 4-16,21 5-11 0,-9-1 1 0,-5-2 0 15,-7-2-1-15,12 2 4 0,-12-2 8 0,11 4-15 16,-11-4 2-16,0 0 8 0,12 2-2 0,-12-2-1 16,0 0 2-16,0 0 2 0,0 0-6 0,9 6-2 15,-9-6 6-15,0 0-5 0,0 0 7 0,0 0-8 16,0 0-4-16,0 0 3 0,0 0 0 0,0 0-5 15,-30 13 2-15,16-9 11 0,-3 1-9 0,6 1 1 16,-18 0 2-16,6 1-2 0,-2 5 4 0,-17 1 2 16,11 1-6-16,1-5 5 0,5 2-4 0,-2 1-6 15,0-3 5-15,2 1 8 0,-15 9-8 0,9-6-2 16,3-1 2-16,10-3-2 0,5 1 8 0,0-3-6 16,-1 1 1-16,-5 2-8 0,0-5 6 0,7 1 3 15,1 0-2-15,1-1 6 0,10-5-5 0,-9 6-6 16,9-6 3-16,-12 6-10 0,12-6 5 0,-9 6-5 15,3-5 9-15,6-1-10 0,-6 2-4 0,6-2 7 16,0 0 5-16,0 0-2 0,-9 6-1 0,9-6 11 16,0 0 4-16,0 0-4 0,0 0-13 0,0 0 6 15,0 0 1-15,32-19 2 0,-17 13-1 0,7-5-10 16,-3-1 8-16,4 1 10 0,17-6-12 0,-17 2 1 16,6 3 8-16,-3 3-6 0,-3-3 1 0,2 3 11 15,-6-1-4-15,-3 1-3 0,-1 3 6 16,-2-2-12-16,-3 3 10 0,2 1-4 0,-5 0 3 0,8 0-5 15,-7 0-1-15,2 1 2 0,-10 3-1 16,9-4 7-16,-9 4-1 0,0 0-8 0,10-4 3 0,-10 4 0 16,0 0-5-16,9-4 11 0,-9 4-13 0,0 0 6 15,0 0 2-15,0 0-3 0,0 0-3 16,0 0 5-16,-26 19-7 0,6-7 5 0,5-3 8 16,-8 3-11-16,2-1-2 0,-4-1 7 0,-13 7 0 15,2 2 11-15,-5 0-13 0,13-6 4 0,-3-1-3 16,4-3 3-16,2 3-4 0,8-5 1 0,0-1 6 15,-2 3-5-15,1-3 4 0,5-2 1 0,0 0-5 16,3 0 0-16,1-1 0 0,3-3-1 0,0 2-2 16,6-2 0-16,-8 4-2 0,8-4 8 0,0 0-13 15,-7 2 6-15,7-2-1 0,0 0 1 0,0 0 2 16,0 0 1-16,0 0-1 0,28-15-3 0,-7 7 11 16,1-5-5-16,2 3 0 0,1-3 1 0,17-4 3 15,1 2-5-15,-3-5-6 0,2 1-6 16,-11 6 17-16,-3 4 0 0,-5 3-2 0,-7-2-10 0,-1 3 6 15,-2-3 6-15,1 4 3 0,-1 0-12 0,-3 0 4 16,-3 1 1-16,-7 3-1 0,14-6-1 0,-14 6 6 16,9-4 5-16,-9 4-5 0,10-4-7 0,-10 4 4 15,9-3-5-15,-9 3 6 0,0 0 0 0,0 0-5 16,0 0 6-16,0 0-5 0,0 0 0 16,0 0 5-16,-23 20-1 0,8-14 2 0,6 4-5 15,-12-3 4-15,1 5-7 0,-5-3-2 0,-3 1 14 16,-9 9-15-16,9-6 7 0,5 1-3 0,-2-3 11 0,4 0-6 15,0-3-5-15,3 0-1 0,7-1 3 0,-1-1-2 16,1 0 2-16,-2-3 1 0,5 1 1 16,0-2 1-16,1 0-4 0,1 0 1 0,6-2-8 15,-8 4 0-15,8-4 5 0,0 0 2 0,0 0-6 16,0 0 9-16,0 0 0 0,0 0-6 0,0 0-10 0,0 0 12 16,25-21-1-16,-12 15 7 0,14-3-11 0,-6-3 9 15,-3 3-12-15,3-3 5 0,5 3 8 16,-5-1-10-16,-3 1 15 0,3-1-11 0,2 1-2 15,-10 3 11-15,1 0-12 0,-5 0 9 0,5 5-5 16,-7-3 2-16,7 0-5 0,-14 4 16 0,11-4 0 0,-11 4-4 16,10-2-6-16,-10 2 3 0,0 0 0 0,0 0-7 15,0 0 10-15,0 0-7 0,0 0 8 16,0 0-6-16,0 0-2 0,0 0-7 0,0 0 12 16,0 0-12-16,0 0-13 0,-27 12-11 0,21-10-17 15,-5-1-27-15,11-1-40 0,-14 6-31 0,14-6-52 0,-11 8-12 16,7-4-66-16,4-4-586 0,0 0 286 0,-8 13 192 15</inkml:trace>
    <inkml:trace contextRef="#ctx0" brushRef="#br0" timeOffset="3.91098E6">8499-26 50 0,'2'-6'70'0,"-2"-4"1"0,0 10-5 0,0 0-1 16,2-9-6-16,-2 9-13 0,2-8 5 0,-2 8-5 16,0 0 0-16,0 0-2 0,0 0-13 0,0 0 8 15,0 0-21-15,0 0-4 0,0 0 18 0,-6 25-14 16,0 2-4-16,3 1 2 0,-7 20 0 0,0 3-9 15,-1 4 8-15,-1 6 4 0,1-3 2 0,-1 3-14 16,3-2 5-16,-1-6-4 0,5 0-6 0,-3-1 8 16,4-12 6-16,0-10-15 0,-2 1 0 0,3-7 20 15,5-3-14-15,-4 0 2 0,0-7-9 0,0 1 18 16,-2-4 23-16,2 3-1 0,0-5 14 0,2-1 11 16,-2-2 5-16,2-6 8 0,0 11-3 0,0-11-14 15,0 0-4-15,0 0-7 0,0 0 3 0,0 0-9 16,10-25-2-16,-6 0-2 0,1-3-6 0,-1-5-7 15,4-22 0-15,3 2-3 0,-5-12-6 0,2 6 6 16,3 0-12-16,-5 0 8 0,0 2-11 0,5 3 6 16,-5 14 2-16,0-15 0 0,-4-2-4 0,3 8-1 15,-5 10-5-15,6 7 0 0,-6 4 2 0,4-1 1 16,2 4-6-16,-2-3-2 0,-3-1-4 0,3 0 6 16,-4 9-2-16,0 2 3 0,4 3-1 0,-4 0-2 15,2 2-5-15,2-3 4 0,-4 7-2 0,0-1 4 16,8 1-9-16,-8 1 0 0,0 8 6 0,0 0-1 15,1-6-4-15,-1 6 2 0,0 0-2 0,0 0 6 16,12 48-9-16,-10-19 2 0,7 18 0 0,-5-12 5 16,2 1 3-16,-2-8-3 0,-2 7-2 0,9 12 3 15,-5-5 0-15,2 6 0 0,-6-12-3 0,1-8-2 16,1-1 8-16,0 0-8 0,2-6 7 0,-6-4-7 16,2-2 5-16,0 0-1 0,1-5 2 0,1 3 4 15,0-3-8-15,-4-1 1 0,6 1 5 0,-2-3-2 16,-2 1-4-16,1-4 8 0,-3-4 3 0,8 2-5 15,-8-2-3-15,0 0 9 0,23-14-10 0,-6-7 1 16,-3 6 6-16,9-23-7 0,3-2 6 0,-4 2 0 16,12-2 1-16,-15-8 0 0,4 1-6 0,6 3 7 15,-6 0-7-15,-2 8 3 0,-4-4-2 16,-2 8 0-16,-5 3 2 0,1 8-1 0,1-4 4 16,-10 6-2-16,11 2-8 0,-5 0 0 0,0 4 4 15,-3 3 4-15,1-1-8 0,0-1 5 0,0 1 2 0,-6 11-7 16,7-14 2-16,-7 14 3 0,6-5-1 15,-6 5-3-15,0 0 3 0,0 0-3 0,0 0-1 0,0 0-3 16,-6 57 8-16,2-40-3 0,3 15-4 16,-3-1 3-16,2 1 4 0,2 5 4 0,-12 20-6 15,1 2 1-15,5 4-6 0,-4-8 4 0,9 8 9 16,-7-4-5-16,-4 2-2 0,7-4 1 0,7 2 2 16,-12-4 0-16,0-3-3 0,-1-3-6 0,-1-1 5 15,11-8 0-15,-7-8 5 0,2 0 1 0,4-3-6 16,-5 0-3-16,3-3 10 0,-4 1-3 0,6 0-4 15,2-5 9-15,-2-1-3 0,2-2 1 0,-2-1 0 16,0 1-4-16,-1-2-1 0,-1-4-27 0,2 4-35 16,2 0-32-16,2-3-43 0,-4 1-462 0,4-4 200 15,-2-11 132-15</inkml:trace>
    <inkml:trace contextRef="#ctx0" brushRef="#br0" timeOffset="3.91717E6">8888 1654 66 0,'0'0'93'16,"0"0"8"-16,-12-10-20 0,12 10-5 15,0 0-6-15,0 0 9 0,0 0-13 0,-4-9 4 16,4 9-4-16,-7-8-19 0,7 8 12 0,0 0-6 16,0 0-7-16,0 0-19 0,0 0 9 0,-14-4-1 15,14 4-10-15,0 0-4 0,-17 8 9 0,8 1-16 16,-3-3-4-16,1 2 13 0,-1 1-12 0,-1 8 4 16,-1-3 5-16,1 7-10 0,-2-2-3 0,1 0 14 15,5 0-2-15,1-4-5 0,0 0 0 0,-3 4 1 16,3-3-4-16,1-3 8 0,5 0 1 15,-4 1-5-15,2-1 10 0,0-2 1 0,0 3 5 0,4-3-6 16,-2 0 15-16,4 1-12 0,-2-3 4 16,2-3 1-16,4 6 4 0,0-5 4 0,-2-3-5 15,3-4 8-15,7 4-2 0,-7-4-4 0,-7 0-4 0,23-8-1 16,-7 2-6-16,10-5 1 0,1 2-11 16,-10-5 4-16,5-1 6 0,-3 4-7 0,15-14 2 15,-7-2-4-15,-12 4-4 0,3 6 5 0,-9 4-4 16,3-1 1-16,-1-7-4 0,-5 10-2 0,1-2 2 15,-3 1 3-15,0-1-3 0,0 1 5 0,-4 3-2 0,0 9 1 16,0 0-5-16,-2-19 1 0,2 19-3 16,0 0 1-16,-8-10-3 0,5 8-5 0,3 2 4 15,-23-1-1-15,7 1 1 0,1-4-5 0,0 8 0 16,-1-4 3-16,-7 7-2 0,6 3-2 0,-4 3 1 16,2-2-2-16,2-5 4 0,1 9-5 0,7 1 1 15,-1-5 2-15,-1 1 1 0,-1 5-3 0,1-2 0 16,3 0-2-16,0-3 0 0,5 1 3 0,1 0 2 15,-2 1-2-15,6 1 0 0,2-4-2 16,-3 3-2-16,7-5 8 0,0 3 2 0,-1-1-2 0,5-5 1 16,9 3 4-16,-2-9-1 0,-2-2 0 0,1 2 4 15,-3-2 1-15,0-1-2 0,12-5-1 16,-6-3-2-16,6-1 4 0,-6-1-2 0,17-6 1 16,-15 0-1-16,-2-2-4 0,-3 2 5 0,-1 0-2 15,-2 0-3-15,-3-4-1 0,-5 7 2 0,5 3 0 0,-7 4 6 16,3-1 11-16,-6 1 4 0,0 3 5 0,6-2 0 15,-8 1-7-15,3 1-2 0,-3 6-3 0,10-8-4 16,-8 4-1-16,-2 4-5 0,8-1 3 16,-8 1-3-16,0 0-2 0,0 0-5 0,5 13 1 15,-7 2 1-15,6-3 0 0,-2 3-1 0,0-2-3 16,0 6 2-16,0-2 4 0,2 12-1 0,0-8-5 0,-1 7 3 16,3-1-4-16,0 0 2 0,0-6-3 0,-3-4 2 15,5 6 1-15,-4-2-3 0,2-2 0 16,-4-8 0-16,1 4 2 0,1-5 0 0,0 1-5 15,0-1 7-15,-4-2-6 0,0-1 2 0,0-7 3 0,4 10-2 16,-4-5 3-16,0-5-6 0,0 0-5 0,2 8-12 16,-2-8-3-16,0 0-11 0,0 0-4 0,0 0-9 15,0 0-1-15,-19-38-4 0,13 26 4 0,-8-10 0 16,7 6 5-16,-16-18 8 0,9 4 2 0,-1 5 11 16,0 6-7-16,9 4 9 0,-2 1 1 0,-1 3 7 15,-1-6 2-15,-3 0 5 0,3 3 5 0,6 1 8 16,2 3 4-16,-3-1-2 0,5 11-1 0,2-23-2 15,-2 23 1-15,0-19-3 0,2 9-1 0,-1-1 2 16,5-2-4-16,0 1 3 0,0-1-2 0,9 0 1 16,-2-5 0-16,7 5-4 0,3-4 5 0,13-4-4 15,-9 6 1-15,-2 7 1 0,-2 1-5 0,-4 1 2 16,-2 2 3-16,-2 0-4 0,3 2 0 0,-3-2-1 16,0 3-2-16,2-1-1 0,-1 4-3 0,-3-2-3 15,2 1 0-15,-3-1 7 0,-1 2-4 16,-1-2-2-16,0 2 6 0,1 0-5 0,1 0 4 0,-5-2-2 15,3 4 1-15,-1 2-1 0,3-1 3 0,-3 1-2 16,-1 2 3-16,4-3 1 0,-5-1 0 16,1 2 2-16,0-2-6 0,-3-2 5 0,-5-2-5 15,12 7 4-15,-5 1 0 0,1-6 4 0,-2 0-1 0,0 1-2 16,-6-3 1-16,9 2-2 0,-5 2 5 0,-4-4-4 16,8 0 6-16,-8 0-3 0,9 2 2 0,-9-2 2 15,12-4-2-15,-12 4-2 0,4-7 2 0,-1 3-1 16,1-4 0-16,-4 1-5 0,0 7-10 0,4-10 7 15,-4 10-4-15,0 0 2 0,-6-9-2 0,6 9-1 16,-5-8 1-16,5 8 0 0,-12-4-2 0,12 4 0 16,-21 4 0-16,9 2 2 0,-3-1 2 0,-6 5 0 15,0 7 2-15,-2-2 3 0,6-1-6 0,-2 3 3 16,0 4-5-16,3-4 4 0,5-4 0 0,-3 6 5 16,-1-2-4-16,9 1 3 0,2-1-2 0,-3-4 4 15,7 0-5-15,-6 5 1 0,6-3 1 0,0 0-1 16,2 0 3-16,2 0 7 0,0-1 1 0,1 3 0 15,3-4 4-15,-2-1 1 0,9 5 5 0,-7-8 0 16,7-1 3-16,0-2-1 0,1-2 0 0,7 3-1 16,-2-3-2-16,-4-2 5 0,10-10-4 0,-4 6 1 15,0-7-3-15,15-8-4 0,-4-4 3 0,5 4-5 16,-14 3 1-16,-2-3-1 0,-6 2-1 0,-2 0 3 16,4-4-4-16,-1 0 1 0,-7-4-4 0,6 4 2 15,-5 3 0-15,-5 1-1 0,-1 4 3 0,0-1 1 16,3 3-1-16,-3-1-6 0,0 3 8 0,-2 1 1 15,0 0-2-15,-4 6-4 0,3-9 1 0,-3 9-3 16,0 0 2-16,0 0-2 0,0 0 0 0,0 0 0 16,0 0 1-16,0 0-3 0,-7 36 0 0,7-23 1 15,0-1-2-15,-4 5 2 0,-2 0-2 0,2 10 2 16,2-8 0-16,1 2 1 0,1-2-3 0,-2 0-1 16,-2-4 0-16,2 2 4 0,2-2-3 15,0-1 1-15,-2 3-1 0,0-6-1 0,2-1-1 0,-2-3 1 16,2 5 0-16,0-5 1 0,0-7-2 15,0 8 3-15,0-8-1 0,0 0 2 0,0 0-8 0,2 10-7 16,-2-10-12-16,0 0-10 0,0 0-6 0,0 0-9 16,-6-35-5-16,4 22 4 0,-1-2 4 0,1-1 6 15,-2-1-1-15,2 2 6 0,0 0 6 0,0 1 5 16,-2 3 4-16,4 11-3 0,-2-21 7 0,-1 8-1 16,1 1 0-16,2 12 3 0,-2-13 1 0,2 13-5 15,-2-13 6-15,2 13-4 0,-4-14 7 0,4 14 2 16,0 0 0-16,4-19 6 0,-4 19-8 0,4-13 11 15,-4 13-10-15,7-17 3 0,-1 9 0 0,6 1-1 16,-3-3-2-16,1 4 1 0,9-5 7 16,0 1-8-16,-4 1 8 0,-1 3-3 0,-1-2-2 0,-1 7 4 15,-1-7 1-15,4 6-2 0,1-2-1 0,-3 0 2 16,-1 1 4-16,-12 3 1 0,19-2 11 0,-12 2 7 16,-7 0 5-16,0 0 2 0,20 2 1 15,-20-2 6-15,9 7-1 0,-3-3-2 0,-6-4-3 0,6 10-1 16,1-1-5-16,-3 3-3 0,-2-1 0 0,2-3-1 15,-4-8-4-15,7 24 1 0,-5-14-6 0,4 1 3 16,-4 1-1-16,-2-12-3 0,4 17 0 0,-2-9 1 16,-2-8-3-16,6 13 2 0,-6-13 4 15,5 9 5-15,-5-9 4 0,8 10-4 0,-2-6 4 0,-6-4-4 16,0 0 5-16,15 0-8 0,-15 0 3 0,0 0-2 16,25-12-1-16,-10 5 0 0,2-5-5 0,1-7 1 15,-3 2-3-15,-2 0 1 0,14-14-3 0,-11 5 0 16,-7 10-2-16,1-3 2 0,3 2-3 0,-5 2 3 15,-3 4-4-15,-5-3 2 0,2 5-6 0,4 1 6 16,-6 8 0-16,6-11 2 0,-6 11-5 0,11-12 3 16,-11 12-2-16,2-7-2 0,-2 7 3 0,0 0-5 15,0 0 4-15,0 0-3 0,0 0-2 0,10 24 5 16,-10-8 2-16,2-1-1 0,-2 4-1 0,11 29 0 16,6 3 4-16,-15 4 0 0,8-3 2 0,3 7-3 15,-5 2-2-15,-2 0 2 0,-2-4-2 0,5 4 2 16,-9 0 1-16,10-2-3 0,-14 7 0 0,6-7-4 15,-4 2 6-15,10-2-5 0,-6-5 8 0,-10-3-2 16,10-5 1-16,-2-10 5 0,-2-5-3 0,2-3-2 16,-2-1 3-16,6 0 4 0,-6-6 2 0,-2-2-2 15,2-4 2-15,-6 0 1 0,8-4 2 0,-3-3 0 16,-3 2-3-16,-4-5 0 0,-1-3 2 0,-5 0-5 16,3-6 0-16,-6-5-3 0,-16-16-4 0,14-13-4 15,-3 4-5-15,1-12 1 0,1 2-2 0,7-5-1 16,0-1 0-16,9 1 3 0,-2-1-2 0,7-3-3 15,-1 7 8-15,7-4-5 0,1-3-3 0,-10 15 7 16,8 2-8-16,2 3 3 0,17-12-3 0,-6 3 2 16,-2 2-2-16,8-2 10 0,2 8-3 0,-2-4 0 15,8 7 0-15,-10 6-6 0,-2 2 10 0,10-9-3 16,11 9 0-16,-15 2-1 0,-14 4 3 0,5 8-2 16,-3 1-5-16,-1 0 4 0,-5 1 0 0,5 1 0 15,-5 2 0-15,-7 4 4 0,18-4 5 0,-18 4 2 16,0 0 1-16,21 10-5 0,-17-3 5 0,1 5-4 15,1-1 6-15,-4 1-9 0,0 5 5 0,2 0-9 16,-4 4 14-16,7 4-12 0,1 3 9 16,-6-7 2-16,-4 0-7 0,8 4 5 0,-4-4-5 0,3 6 5 15,-7-10-2-15,6 0 1 0,2-4-5 0,-2 1-4 16,-8-1 3-16,8-4 0 0,-4-9 4 0,2 14-6 16,-2-14 17-16,4 11 2 0,-4-11 22 0,0 0-10 15,0 0 3-15,0 0-10 0,9 12-2 0,-9-12 3 16,0 0-9-16,16-33-3 0,-5 10 7 0,-5-5-13 15,7-18 13-15,-7 6-9 0,9-4-6 0,2 4-4 16,-3 10 6-16,-7 1-5 0,-1 8 2 0,-2 2-6 16,4 4 6-16,-6 4-4 0,5-3 2 15,-7 14-6-15,4-17 6 0,0 9-9 0,-4 8 3 16,8-5-1-16,-8 5 2 0,0 0 3 0,0 0-5 16,0 0 0-16,0 0 10 0,0 0-8 0,9 32 11 0,-9-32-4 15,2 27 6-15,6-4-18 0,-8 0 12 16,0-4-6-16,9 3 1 0,-3 1-4 0,0 4-5 15,-2-6 10-15,-2-4 0 0,-4-2-5 0,5-1 3 16,1-1 6-16,0-5 4 0,-4-8-15 0,4 21 6 0,-4-21 5 16,-2 13-2-16,2-13-9 0,6 11 13 15,-6-11 1-15,0 0 1 0,7 6 2 0,-7-6 2 0,0 0-9 16,0 0-8-16,23-25 20 0,-15 6-10 16,4-4-14-16,-7 6 13 0,5-6 6 0,9-13-7 15,-7 4 1-15,-1 5 1 0,-3 2 3 0,3 4-12 16,-5 4 0-16,5-2-2 0,-3 2 0 0,2 6-4 0,-7-1 16 15,-3 12-3-15,2-13-11 0,-2 13 5 0,0 0-4 16,8-4 4-16,-8 4-2 0,0 0 19 16,0 0-11-16,0 0-14 0,10 42 16 0,-8-29-16 15,1 4 12-15,-1 1-13 0,2-1 6 0,-4 2 4 16,10 6 13-16,-8-3-17 0,1-3 4 0,1-5-7 16,-4 3 18-16,2 0-15 0,4 8-49 0,-4-6-52 15,0 2-63-15,3-6-63 0,-1-2-58 0,4 10-765 16,-6-9 351-16,6-3 234 0</inkml:trace>
    <inkml:trace contextRef="#ctx0" brushRef="#br0" timeOffset="3.92034E6">9864-234 60 0,'0'0'48'0,"0"0"4"16,0 0-4-16,0 0 2 0,0 0-10 0,0 0-12 0,0 0 11 15,0 0-4-15,0 0-2 0,0 0 6 0,-28 13 5 16,16 8-2-16,-1-6 9 0,-1 10-4 16,-1-8-1-16,-12 18 0 0,4 5-5 0,-4 0 4 15,-1 3-2-15,-1 5-6 0,-2-6-1 0,1 6 1 16,5 3 2-16,-2 0-6 0,0-1 3 0,-2 3-12 15,12-3 10-15,-4-3 5 0,2-1-12 0,8-2 4 0,7-4 2 16,-12 0-15-16,13-6 1 0,-3 1-5 0,2-5-1 16,4 4 13-16</inkml:trace>
    <inkml:trace contextRef="#ctx0" brushRef="#br0" timeOffset="3.92228E6">9891-13 34 0,'0'0'63'0,"-9"-12"-12"0,9 12 2 0,0 0-1 0,0 0-21 15,0 0 3-15,-2-13-8 0,2 13-5 0,0 0 13 16,0 0-14-16,0 0 11 0,-8-7-18 16,8 7 5-16,0 0 2 0,0 0-7 0,0 0 7 15,0 0-7-15,0 0 2 0,-13-2 8 0,13 2 4 16,0 0-1-16,0 0-4 0,0 0-4 0,-20 17-1 15,20-17 4-15,-9 5 9 0,1 3-14 0,-1 0 1 16,1-1 0-16,-4 3-2 0,3-1 11 0,3 1-17 16,-7-2 6-16,-4 7-10 0,9-2-1 0,-4-1 15 15,3-1-2-15,-5 8-4 0,3-6-13 0,-2 3 12 16,-1 1-4-16,3-6-9 0,-3 8 10 0,5-4 11 16,-5 3-7-16,3 3 3 0,-5 1 2 0,3-1-13 15,2 2 4-15,-11 11 3 0,9-5-8 0,0-4-4 16,-1-6-10-16,1 2 16 0,3-2 5 0,-1 2-1 15,1 2-2-15,-1-4 8 0,-3 4-2 0,5-2-3 16,1-2-10-16,-1 2 7 0,-3-2-4 0,2 2 10 16,3-1-10-16,-1 5 12 0,-1-4-17 15,-1 0 5-15,6-2 8 0,2-2 5 0,-2 1-20 16,1-3 9-16,3 2-10 0,-2-4-4 0,-8 8 0 16,10-4 13-16,-2 0 5 0,4-1-16 0,-2-5 12 15,2 4 8-15,-2 1-8 0,-2-1-9 0,8 0-1 16,-2 0 10-16,0 1 1 0,-1 3-5 0,3-4 2 15,-4 2 3-15,2 0-6 0,0-2 3 0,1-1-9 16,-1 3 6-16,4 6 3 0,-2-6-10 0,-3-2 19 16,3 2-20-16,-4-2 15 0,2-1-10 0,4-1 5 15,-6 0-6-15,3 3 8 0,-1-5-1 0,2 2-9 16,0 1 14-16,-1-3-5 0,-1-1-12 0,2-1 14 16,-2-1-5-16,-2 1 1 0,-2-9 1 0,2 16 1 15,-2-16 10-15,5 9-4 0,-5-9-11 0,8 10-3 16,-8-10 8-16,0 0-2 0,4 9 4 0,-4-9-2 15,4 8 1-15,-4-8-5 0,0 0 14 0,5 7-9 16,-5-7-6-16,0 0 6 0,0 0 4 0,0 0-8 16,0 0 8-16,0 0 10 0,2 12-3 15,-2-12-14-15,0 0 6 0,0 0 1 0,0 0 4 0,0 0 3 16,0 0-6-16,0 0 1 0,0 0 1 16,0 0 6-16,0 0-11 0,0 0-9 0,0 0 14 0,0 0-8 15,0 0 2-15,0 0 3 0,0 0-6 0,0 0-2 16,0 0 6-16,0 0-2 0,0 0-9 0,0 0 13 15,0 0-11-15,-15-32 0 0,11 22 1 16,4 10 5-16,-9-19-1 0,5 6 8 0,0 5-6 16,2-7-6-16,2 0 6 0,-10-6-9 0,1 0 5 15,3 2-1-15,-2-6 4 0,1 0-7 0,5 0 1 16,-2 1 8-16,2-3-6 0,-4 0-1 0,1-3-4 16,-3 1 2-16,8-3 1 0,-4 5-5 0,2-1 7 15,4-1 0-15,-4 4-5 0,2-5-1 0,2 1 6 16,0 6-3-16,-2 0-2 0,2 2 2 0,4-3-5 15,-4 1 1-15,0-8 1 0,5 1-2 0,-1 3 6 16,2 1 5-16,-6 3-5 0,3 4 1 0,5-6-8 16,-1 0 16-16,-1 0-9 0,2 4 6 0,-5-3 6 15,3 8-15-15,-2-1-3 0,5-9 9 0,1 7 0 16,-3-4 7-16,-1 7-1 0,-2 5-6 0,-2-2-5 16,1-1 2-16,7-9 3 0,-3 8 4 0,-1 4-7 15,2-1 8-15,1 3-7 0,3-10-2 16,-7 7 0-16,3-3-4 0,-1 4 1 0,-1 1 3 0,0 3 3 15,3-1 5-15,-1-2-2 0,-1 3-10 0,-3-1-2 16,4 2 19-16,1 1-8 0,-3-1 3 16,-8 6-10-16,11-9 4 0,-3 1 3 0,0 0-14 15,-8 8 11-15,11-9 0 0,-5 3-6 0,-6 6 12 16,0 0-6-16,9-6-1 0,-9 6-6 0,0 0 19 0,10-5-9 16,-10 5-6-16,0 0 5 0,9-4-1 15,-9 4-1-15,0 0-7 0,0 0 18 0,0 0-6 16,0 0 3-16,12-6-2 0,-12 6-3 0,0 0-1 15,0 0-1-15,0 0-8 0,0 0 1 0,11-2 6 16,-11 2 1-16,0 0 0 0,0 0-7 16,0 0-2-16,0 0 12 0,0 0-6 0,0 0 5 0,0 0-3 15,0 0 3-15,0 0 2 0,0 0-10 0,-30 17 3 16,30-17 6-16,-10 8-3 0,10-8 7 0,-15 9-13 16,3 3-23-16,1-3-15 0,-4 5-31 0,-3 3-42 15,1-2-282-15,0-2 133 0,0 7 88 0</inkml:trace>
    <inkml:trace contextRef="#ctx0" brushRef="#br0" timeOffset="3.92709E6">9273 1214 23 0,'0'0'43'0,"0"0"3"0,0 0-3 16,0 0 0-16,0 0-8 0,-12 2-8 0,12-2 9 16,0 0-4-16,0 0 1 0,0 0 5 0,0 0-6 15,0 0-1-15,-7 7-8 0,7-7 16 0,0 0-15 16,0 0 5-16,-2 12 6 0,2-12 4 0,0 0 3 16,0 0 0-16,3 11-15 0,-3-11 9 0,0 0 8 15,0 0-9-15,2 21-8 0,-2-21 4 0,2 11-12 16,-2-11 5-16,2 14-4 0,-2-14 8 0,2 15 9 15,-2-15-5-15,10 17-1 0,-5-5-6 0,-3 1-10 16,6-4 22-16,-2 1-11 0,-2-1-1 0,1 1 6 16,5 1 1-16,-6-3-11 0,1 5-8 0,5-1 9 15,-6-1 6-15,4-1-12 0,-1-1-3 0,3 1 5 16,-3-1-2-16,1-1 1 0,0-4 5 0,-1 5-8 16,-1 1 8-16,0-3-11 0,3 1-1 15,-5 0 1-15,0-3 0 0,-2-1-13 0,2 2 14 16,-4-6-8-16,13 15 9 0,-7-13 4 0,-2 4-12 15,-4-6 2-15,6 5 0 0,-6-5 5 0,3 6-7 16,-3-6 6-16,6 4-8 0,-6-4-4 0,0 0-9 16,6 4 15-16,-6-4 4 0,4 5 1 0,-4-5-3 15,4 4 8-15,-4-4-1 0,1 8 2 0,-1-8-2 16,6 4 2-16,-6-4-3 0,2 5 0 0,-2-5-3 16,0 0 3-16,0 0 0 0,8 6 1 0,-8-6-4 15,0 0 5-15,0 0-7 0,0 0 9 0,0 0-2 16,0 0 1-16,0 0-2 0,0 0 1 0,0 0-4 15,0 0 3-15,0 0-5 0,0 0 4 0,0 0-2 16,0 0 5-16,0 0-6 0,0 0 5 16,-2-23-3-16,2 23-7 0,0-11 10 0,0 11-11 15,0-13 6-15,0 7 0 0,0-4-5 0,0-5 1 16,4 2-2-16,-2 3-3 0,0-7 3 0,1 2 0 16,1 0-1-16,-2-1-3 0,4 1-1 0,-2 0 2 15,1 0-6-15,-1-3 7 0,6-1-2 0,-4 2 1 16,-1 4-3-16,-1-6 3 0,6 2-7 0,-1 2 5 15,-3 1 1-15,2 3-8 0,-3-1 11 0,-1 3-2 16,4 1-4-16,0-1 0 0,-1 1 4 0,-3-1-1 16,0 3-3-16,2-2 2 0,-3 1 1 0,-1 1-1 15,-2 6 0-15,8-8 1 0,-4 4-2 0,-4 4 1 16,6-9 2-16,-6 9-1 0,5-8-3 0,-1 4 1 16,-4 4-1-16,2-7-4 0,-2 7 10 0,6-6-7 15,-6 6-1-15,6-6 0 0,-6 6 0 0,3-3 2 16,-3 3-5-16,0 0 1 0,4-6-4 0,-4 6-1 15,0 0 7-15,4-6-8 0,-4 6 14 0,0 0 0 16,0 0-6-16,0 0 6 0,0 0-1 0,4-7-9 16,-4 7-6-16,0 0 11 0,0 0 6 0,4-4-6 15,-4 4 3-15,0 0 4 0,0 0-1 0,0 0-1 16,0 0-4-16,0 0 4 0,0 0-2 0,0 0 5 16,0 0-5-16,0 0-3 0,-17 13 9 0,13-9-1 15,0 2-6-15,-4 3 1 0,2-1 8 0,1-1-13 16,-1 5 6-16,-2-3-4 0,4 5 7 15,-5-5-1-15,-1 1-2 0,5 3 1 0,-1-2 0 16,-2 3-1-16,1-3-1 0,1 3 5 0,0-5 3 0,-2 3-10 16,1-1 11-16,3 0-8 0,-2 1 0 0,0 1 6 15,-1-3-6-15,5-3 2 0,-6 1-1 16,2 0-2-16,3 3 1 0,-1-3 3 0,0 3-2 16,0-1-3-16,2-3 3 0,0 1-1 0,2-8 0 15,-4 9-6-15,1-3 4 0,-1 0-2 0,4-6 3 16,-4 11-3-16,4-11-14 0,-2 10 6 0,-2 1-21 0,4-11-11 15,-7 8 0-15,7-8-18 0,0 0-5 0,-6 11-22 16,4-5-12-16,2-6-19 0,-6 9-354 16,2-5 158-16,4-4 106 0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12:17.2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6ED8DDE-DE07-4105-A78A-AD2C63AA9DB2}" emma:medium="tactile" emma:mode="ink">
          <msink:context xmlns:msink="http://schemas.microsoft.com/ink/2010/main" type="inkDrawing" rotatedBoundingBox="21134,10375 29383,10134 29515,14675 21267,14916" shapeName="None"/>
        </emma:interpretation>
      </emma:emma>
    </inkml:annotationXML>
    <inkml:trace contextRef="#ctx0" brushRef="#br0">949 2825 33 0,'0'0'74'0,"0"0"-3"15,0 0-1-15,0 0-23 0,18 15 1 0,-13-9-3 16,3 4-3-16,0-1-8 0,1 3-2 0,3-3-2 16,3 4 20-16,2 3-23 0,2-1-7 0,-1 0 9 15,3-2-18-15,0 5 16 0,-2-5-2 0,4 0-14 16,0 4 12-16,-4-1-14 0,4-5 0 15,2 1 1-15,15 5-12 0,-15-6-17 0,2-7-39 16,-8 0-176-16,-4-2 78 0,3 1 52 0</inkml:trace>
    <inkml:trace contextRef="#ctx0" brushRef="#br1" timeOffset="14494.6665">783 2288 41 0,'0'0'75'16,"0"0"-1"-16,0 0 3 0,0 0 5 0,0 0 2 15,4-23-14-15,-4 23 9 0,0 0-3 0,0 0-10 16,0 0-7-16,0 0-5 0,0 0-12 0,0 0-11 15,0 0 3-15,0 0-1 0,0 0-11 0,23 34 3 16,-16-20-8-16,5 7 5 0,1 0-3 0,1-2-6 16,1 4 10-16,-2-3-9 0,3 1-1 0,-1 0 4 15,10 14-7-15,-6-11 16 0,-4-1-17 0,1-4-2 16,-3 0-2-16,0-1 3 0,1-1 5 0,1-4-10 16,-1 2-1-16,-3-3 1 0,1 1 0 0,5 4-2 15,-4-5 3-15,-1 1 8 0,1 0-10 0,2 1-8 16,-3-1 5-16,-3-4 4 0,-3 3 9 0,4-3-9 15,-3 1-35-15,1-1-25 0,4 1-40 0,-5 0-268 16,-7-10 121-16,16 15 82 0</inkml:trace>
    <inkml:trace contextRef="#ctx0" brushRef="#br2" timeOffset="-3.33011E7">2271 2333 123 0,'-22'10'162'0,"12"-1"-13"0,-2-1-1 15,-2 1-16-15,1 3-14 0,4 8-16 0,-11 4-2 16,-12 20-8-16,13-15-10 0,-1 0-7 0,3 3-11 15,-2-5-1-15,4-1-13 0,3 8-38 0,-1-4-28 16,4-1-41-16,-4-5-48 0,9 5-327 0,-1-7 144 16,0-5 96-16</inkml:trace>
    <inkml:trace contextRef="#ctx0" brushRef="#br2" timeOffset="-3.33013E7">1465 2753 73 0,'7'-9'136'16,"-7"9"8"-16,13-13-11 0,-13 13 8 0,14-7-7 15,3 5-4-15,0-1-6 0,-2-2-5 0,2 1-13 16,3 1-10-16,4 3-10 0,-2-2-5 0,0 2-15 0,3-3-6 0,-1 1 0 15,0 2-13-15,3 0 1 0,17 0-9 0,-5 5-25 16,0-13-13-16,-2 8-26 0,-8 3-33 0,-4-6-27 16,-1 6-44-16,18-8-386 0,-10-2 173 15,2 4 114-15</inkml:trace>
    <inkml:trace contextRef="#ctx0" brushRef="#br1" timeOffset="15287.9023">-221 2743 32 0,'0'0'51'0,"0"0"-3"0,0 0-12 0,0 0 3 16,0 0 6-16,0 0-6 0,0 0 3 0,0 0 6 16,0 0 1-16,0 0-5 0,25 31 0 0,-11-14 2 15,3 4-4-15,-2 0-5 0,16 13 7 16,-4 2-10-16,-4 0-1 0,5-1-10 0,-3 3 8 0,4-8-10 15,0 1 9-15,0-3-6 0,-5 1-16 16,1 3 9-16,-2 3-9 0,-4-14 0 0,-1-6 6 16,-3 2-9-16,0-2 18 0,3 2-18 0,-3 0-6 0,0-1-40 15,4 3-39-15,-3-2-204 0,1-2 96 0,-4-3 62 16</inkml:trace>
    <inkml:trace contextRef="#ctx0" brushRef="#br2" timeOffset="-3.33019E7">1959 3215 104 0,'-22'3'132'0,"22"-3"2"0,-13 4-17 0,13-4 1 16,0 0-6-16,0 0 8 0,0 0-3 0,0 0-7 15,0 0-5-15,27 37-6 0,-27-37-8 0,27 10-9 16,-7-6-6-16,2-4-10 0,2 3-7 0,8 7-4 15,0-3-1 1,2 0-11-16,-3-2 0 0,-6 0-8 0,-3-5-1 0,0 2-16 16,2 3-25-16,11 0-26 0,-9-3-22 0,-1 1-35 15,-6-6-15-15,-2 3-54 0,5 3-334 16,-22-3 165-16,32-5 110 0</inkml:trace>
    <inkml:trace contextRef="#ctx0" brushRef="#br2" timeOffset="-3.33026E7">3432 2464 16 0,'0'0'166'0,"-10"10"-21"15,10-10-12 1,0 0-4-16,-12 12 3 0,12-12 0 0,0 0-10 16,2 17-1-16,-2-17-9 0,0 0-8 0,20 22-8 0,-3-10-7 15,-3-2-12-15,13 4-2 0,3 3-10 16,-1-2-8-16,0-5-4 0,8 4-5 0,14 3-8 15,-4-2 0-15,-13-3-14 0,-3 0-21 0,1 0-30 16,-2-2-18-16,1 0-32 0,4-1-33 0,-4-4-45 16,-4 0-374-16,-10 0 175 0,0-3 118 0</inkml:trace>
    <inkml:trace contextRef="#ctx0" brushRef="#br2" timeOffset="-3.33023E7">4094 2418 27 0,'-3'-17'171'0,"3"17"-9"0,-7-15-9 0,7 15 0 0,0 0 1 0,-15-14-5 16,15 14-9-16,-17-3-6 0,17 3-1 0,-24 12-3 16,2 5-5-16,-3 5-7 0,3 0-7 0,-17 17-2 15,5 0-13-15,-10 2-6 0,10 1-9 16,-8 11-6-16,8-2-6 0,-3 3-7 0,-4-8-7 0,7 2-5 15,2 1-8-15,3 0-6 0,7-13 0 0,-3-7-6 16,8-7-7-16,0 5-22 0,0-3-23 0,0 3-23 16,2-3-44-16,3-9-22 0,0-3-27 15,2 2-48-15,0-1-522 0,3-6 236 0,-3 0 156 16</inkml:trace>
    <inkml:trace contextRef="#ctx0" brushRef="#br3" timeOffset="51695.466">153 2998 50 0,'6'-3'45'16,"1"1"3"-16,1 0-18 0,0 0 7 0,-8 2-4 15,19-8-7-15,-8 6 1 0,3-1-4 0,-1 1-5 16,0-2 1-16,-3 2-3 0,5-2 4 0,-3 2-7 16,1 2-10-16,1-4 9 0,-1 4-3 0,-1 0-1 15,1-1 0-15,-2-1-6 0,-1 0 5 0,0 0-1 16,-1 0 3-16,-1 2-5 0,1 0-10 0,-9 0-4 16,16 0-13-16,-7-2-8 0,1 4-104 0,-3-2 45 15,-7 0 30-15</inkml:trace>
    <inkml:trace contextRef="#ctx0" brushRef="#br3" timeOffset="52184.5126">386 2779 11 0,'0'0'55'0,"0"0"-10"0,0 0 7 0,0 0-3 15,-7 21-10-15,7-21-1 0,0 14-2 16,0-14-6-16,0 0-5 0,2 21-5 0,-2-21 3 16,-2 15 3-16,2-15-3 0,2 17-6 0,-2-7-1 0,0-10-1 15,0 17 6-15,2-6-6 0,-2 4-4 0,2-1-8 16,1 1 3-16,-1-2-27 0,0 3-15 0,2-3-137 15,-4 2 57-15,2 2 38 0</inkml:trace>
    <inkml:trace contextRef="#ctx0" brushRef="#br3" timeOffset="55051.5285">358 2793 32 0,'0'0'48'0,"0"0"7"0,0 0-9 0,0 0 17 16,0 0-11-16,0 0 2 0,0 0 3 16,0 0-18-16,0 0 13 0,0 0-15 0,0 0-8 15,0 0 7-15,0 0-18 0,0 0 16 0,0 0-14 16,0 0 9-16,0 0-13 0,0 0-2 0,0 0 5 16,0 0 1-16,0 0-16 0,0 0 19 0,0 0 12 15,0 0-13-15,0 0 9 0,-27-15-5 0,27 15-1 16,0 0-12-16,0 0 12 0,-17 3-17 15,17-3 1-15,0 0 21 0,-16 6-15 0,16-6-4 16,-11 4-7-16,11-4 2 0,-15 9 7 0,5-5-10 16,2 2 16-16,3 2-8 0,5-8-1 0,-12 11 2 15,6-7-9-15,1 5 12 0,-1-1 0 0,-2 0-6 16,-3-1 1-16,11-7-3 0,-10 13 1 0,6-7-7 16,4-6 10-16,-7 12 2 0,7-12 1 0,-6 11 1 15,2 0-10-15,0-1 6 0,4-10 10 0,-7 13-1 16,5-5-11-16,2-8 3 0,-6 13-10 0,6-13 20 15,0 21-7-15,0-11 5 0,0-10-17 0,0 17 9 16,0-17-5-16,0 15 3 0,0-15-2 16,4 15 2-16,0-7 1 0,-4-8 0 0,3 13-7 0,-3-13 2 15,8 17-1-15,-2-9 9 0,0-2 1 16,-1 1-14-16,5 3 15 0,-2-1 0 0,-1 1 1 16,1-2-9-16,1-3 8 0,-1 3-12 0,0-2 4 0,-8-6 8 15,17 7-6-15,-7 1-7 0,-1-4 4 0,-1 0 3 16,-8-4 1-16,17 5 1 0,-17-5-10 15,19 4 12-15,-9-2-13 0,-10-2 7 0,23-4-3 16,-12 2 0-16,3 0-1 0,-1-1 2 0,-3-3-2 16,3 0-5-16,-2-2 4 0,1 3 0 0,-1-1 1 15,3-2 6-15,-1 1-3 0,-1-1-1 0,-1 1-6 0,3-3 3 16,-7 2-1-16,5-1 3 0,5-4 1 16,-4 1-4-16,-3 5-7 0,2-3 10 0,-3 2 4 15,3-1-13-15,-3-1 2 0,1 3 5 0,-3-7-5 16,-1 9 3-16,2-5 0 0,-2 3 3 0,-6 7-7 15,11-12 3-15,-7 6 2 0,-4 6-4 0,7-11 9 16,-1 5-15-16,-6 6 5 0,4-9 6 0,-4 9-7 16,6-12 9-16,-6 12 2 0,2-11 3 0,-2 11-1 15,4-13 3-15,-4 13-1 0,1-16 1 0,-1 16 3 16,2-17-3-16,-2 17-8 0,-2-17 6 0,2 17-3 16,-3-23 7-16,1 14-6 0,2-1-1 0,-4 2 5 15,0-5 6-15,2 4-5 0,2 9 0 16,-8-14 1-16,5 9 2 0,-1 1-4 0,4 4-7 15,-10-12 5-15,10 12-5 0,-15-11-3 0,7 5-1 16,-3 2 1-16,11 4-1 0,-19-3-1 0,19 3-3 16,-19 0-5-16,19 0-4 0,-18-2-16 0,18 2 0 15,-17 3-13-15,17-3-18 0,-21 4-32 0,11-2-25 16,-1 2-41-16,1 0-336 0,10-4 163 0,-11 7 110 16</inkml:trace>
    <inkml:trace contextRef="#ctx0" brushRef="#br3" timeOffset="50012.9662">1173 2473 22 0,'0'0'23'0,"0"0"-5"0,0 0 1 15,0 0-1-15,0 0-1 0,0 0 5 0,0 0-4 16,0 0-4-16,0 0 1 0,0 0 4 0,0 0-2 15,0 0-3-15,0 0-5 0,0 0 7 0,0 0-20 16,0 0 14-16,0 0 6 0,0 0-5 0,0 0-2 16,0 0 9-16,0 0-5 0,0 0 10 0,0 0-3 15,0 0-9-15,0 0-1 0,0 0 3 0,0 0 1 16,0 0 3-16,0 0 3 0,0 0-6 0,0 0 3 16,0 0-7-16,0 0-9 0,0 0 6 0,0 0 1 15,0 0-1-15,0 0-3 0,0 0 1 0,0 0-1 16,0 0-3-16,0 0 16 0,0 0-13 15,0 0-6-15,0 0 0 0,0 0 12 0,0 0-2 0,0 0-2 16,0 0-5-16,0 0 10 0,0 0-5 0,0 0-1 16,0 0 2-16,0 0-3 0,0 0-7 0,0 0 0 15,0 0 3-15,0 0 11 0,0 0-14 0,18-14 3 16,-18 14 19-16,0 0-7 0,0 0-10 0,0 0 3 16,0 0 4-16,0 0 3 0,0 0 0 15,0 0-4-15,0 0-2 0,0 0-1 0,0 0-2 16,0 0 13-16,0 0-9 0,0 0 1 0,0 0 0 0,0 0-6 15,0 0 9-15,0 0-2 0,0 0-4 0,0 0 7 16,0 0-6-16,0 0 2 0,0 0-13 16,0 0 0-16,0 0 5 0,0 0 2 0,0 0 0 15,0 0 3-15,0 0-2 0,0 0 8 0,0 0-1 16,0 0-16-16,0 0 11 0,0 0-1 0,0 0-9 16,0 0 8-16,0 0 0 0,0 0 11 0,0 0-22 15,0 0 21-15,0 0-19 0,0 0 6 0,0 0-5 16,0 0 8-16,0 0 2 0,0 0 1 0,0 0-11 15,0 0 17-15,0 0-18 0,0 0 1 0,0 0 12 16,0 0-3-16,0 0 0 0,0 0-2 0,0 0-1 16,0 0 3-16,0 0 2 0,0 0 3 0,0 0-5 15,0 0-4-15,0 0 9 0,0 0 2 0,0 0-9 16,0 0-4-16,0 0 18 0,0 0-21 0,0 0 10 16,0 0 1-16,0 0-12 0,0 0 5 0,0 0-5 15,15 2 10-15,-15-2 3 0,0 0-6 0,0 0-1 16,13-2-8-16,-13 2 9 0,0 0-3 0,20-2 6 15,-20 2-5-15,13-1 10 0,-13 1-2 0,13-4-7 16,-13 4 12-16,18-2-9 0,-18 2 7 0,13-2-5 16,-13 2-3-16,15-4 1 0,-15 4 10 0,17-2-10 15,-7 2 4-15,-10 0-5 0,23-2-3 0,-11 0 3 16,-1 1-8-16,2-1-6 0,-13 2-5 0,21-4 22 16,-11 2-1-16,-10 2 0 0,13-4-1 0,-13 4-1 15,18-2 2-15,-18 2-5 0,0 0 8 0,17-2-6 16,-17 2 7-16,11-2-10 0,-11 2 7 0,12-2-13 15,-12 2 9-15,11-1-9 0,-11 1-5 0,12-2-6 16,-12 2-13-16,0 0-16 0,0 0-19 0,13 0-204 16,-13 0 91-16,0 0 60 0</inkml:trace>
    <inkml:trace contextRef="#ctx0" brushRef="#br3" timeOffset="50473.0605">1428 2263 11 0,'-13'-2'49'0,"13"2"-8"0,0 0-3 0,0 0 1 15,0 0-12-15,0 0 1 0,0 0-3 0,0 0 8 16,0 0-5-16,-10 10 2 0,10-10-10 0,0 0-4 15,0 0 6-15,0 0-9 0,-4 15 5 0,4-15 4 16,0 0-13-16,-2 13 4 0,2-13-10 16,-3 12 9-16,3-12 14 0,0 15-9 0,0-15 7 15,-2 17 3-15,2-17-17 0,0 15 3 0,3-3-1 16,-3-1-11-16,6 3 0 0,-4-3-3 0,0-1 16 16,-2 5-15-16,4-2 3 0,-4 2 16 0,0-1-16 0,2-1 13 15,-2 2-6-15,2-1-15 0,-2-1-26 16,0 2-8-16,0 2-163 0,-2-1 67 0,2-1 46 15</inkml:trace>
    <inkml:trace contextRef="#ctx0" brushRef="#br2" timeOffset="-3.32984E7">2909 4826 119 0,'-10'-7'181'15,"10"7"-9"-15,0 0-11 0,-12-7-14 0,12 7-15 0,-8-5-3 0,8 5-3 16,0 0-3-16,0 0-4 0,0 0-5 0,0 0-7 16,20 19-9-16,-3-9-7 0,5 5-12 0,5-3-6 15,10 2-7-15,-1-4-10 0,1 2-2 0,22 10-7 16,-1-7-3-16,-11-3-4 0,14 0-9 0,-3 0-2 16,3-2-37-16,-9 2-23 0,-8-5-12 15,-5 1-32-15,-3-3-21 0,1 2-16 0,-3-2-62 16,0 2-427-16,-9-5 201 0,-1 3 134 0</inkml:trace>
    <inkml:trace contextRef="#ctx0" brushRef="#br2" timeOffset="-3.32981E7">3927 4639 86 0,'0'0'170'0,"-19"-17"1"0,9 10 1 0,3 2-2 16,-5 0-5-16,-1 3 2 0,-1-1-9 0,-1 3 2 15,-4 5-8-15,-8 7-3 0,0-2-5 0,-5 7-11 16,-14 17-10-16,4-2-14 0,-4-1-8 0,2 11-12 0,-5-3-7 16,0 2-24-16,0-2 8 0,5 0-9 0,3-3-9 15,-3 3-17-15,-5-5-23 0,12 2-28 0,8-11-30 16,4 1-51-16,6-6-43 0,-1-1-44 0,3-2-568 15,-2 3 252-15,9-8 168 0</inkml:trace>
    <inkml:trace contextRef="#ctx0" brushRef="#br2" timeOffset="-3.33006E7">4951 2646 25 0,'10'20'148'0,"0"-3"-12"15,7 12-3-15,2-7-9 0,1 5-4 0,2-3 1 16,0 0-9-16,12 15-4 0,-5 0-12 0,8 5-10 16,0-1-11-16,4-11-2 0,-4 9-6 0,-1-4-16 15,8-6 7-15,-5 11-12 0,3-6-6 0,2-4-8 16,0-5-27-16,-22-8-26 0,10-4-26 0,-8 2-25 0,3 0-53 16,-5-3-340-16,2-2 155 0,-4-4 104 0</inkml:trace>
    <inkml:trace contextRef="#ctx0" brushRef="#br2" timeOffset="-3.33004E7">5977 2904 123 0,'-44'17'151'16,"20"-12"-15"-16,-6 5-3 0,1 4 11 0,-22 13-12 16,2 4-2-16,0-6-6 0,5 6-8 0,-7 3-13 15,7-7-13-15,5 7-1 0,-5-5-15 0,2 3-5 16,-12 2-6-16,15 2-9 0,-2-2-17 0,12-4-28 16,9-6-27-16,5 0-35 0,-2-2-27 0,-2-2-43 15,4-8-378-15,5 2 167 0,0-2 110 0</inkml:trace>
    <inkml:trace contextRef="#ctx0" brushRef="#br2" timeOffset="-3.32997E7">6891 1409 97 0,'-8'-7'156'0,"1"0"-5"0,-8 2 14 0,1 0-9 16,14 5-6-16,-25-12 5 0,8 12-3 0,17 0-7 15,-29 2-4-15,9 8-1 0,6-3-9 0,-8 8-5 16,-3 4-7-16,1-2-6 0,-5 3-10 0,-3 21-10 16,3 3-12-16,4-13-6 0,3 1-9 0,-10 7-7 15,13 0-4-15,-1-8-4 0,-7 11-5 0,5-11-20 16,3-2-30-16,7-7-28 0,4 3-26 0,-1-1-41 16,1-7-25-16,3 0-30 15,-2-2-44-15,2-1-497 0,0-2 231 0,5-12 156 16</inkml:trace>
    <inkml:trace contextRef="#ctx0" brushRef="#br2" timeOffset="-3.33E7">6195 1725 16 0,'0'0'201'0,"0"0"-24"0,17-5-8 0,-17 5-10 15,0 0-6-15,17 0-7 0,-17 0-6 0,0 0-12 16,22 5-16-16,-10-2-3 0,10-1-10 0,-3 1-8 15,1-3-9-15,17 2-6 0,-13 0-12 0,0 1-4 16,3-1-6-16,8 3-5 0,-6-5-6 0,10 3-7 16,-2-1-3-16,-11 0-13 15,-1 1-25-15,-6-1-19 0,6-2-25 0,-3 3-32 16,0-3-33-16,-5-3-31 0,5 6-31 0,-3-6-365 16,-4 6 179-16,5-6 122 0</inkml:trace>
    <inkml:trace contextRef="#ctx0" brushRef="#br2" timeOffset="-3.32991E7">8044 3064 108 0,'-22'0'173'16,"22"0"-4"-16,-34 10-1 0,17-7 1 0,-13 9-14 15,-14 19-7-15,8-16-12 0,-18 9-11 0,12-7-9 16,-9 10-10-16,2 2-12 0,17 0-8 0,3-7-8 0,0-2-10 16,-15 9-7-16,10-5-8 0,-5 8-4 15,7-1-10-15,10-9-28 0,0 5-20 0,2-8-32 16,-4 3-22-16,2 2-38 0,2-2-42 0,1-2-442 0,-1 2 195 15,6-8 130-15</inkml:trace>
    <inkml:trace contextRef="#ctx0" brushRef="#br2" timeOffset="-3.32994E7">7208 2836 91 0,'-2'12'152'0,"-3"0"1"0,7 0-14 0,-4 1 1 0,2 6-10 16,2-2-7-16,1-2-2 0,2-1-5 0,2 1-11 15,-2 2-11-15,7 7-3 0,0-7-9 0,6-2-9 16,4 4-12-16,-1 5 2 0,1-2-13 0,3-2 1 16,2-3-10-16,-3 0 0 0,3-3-5 15,15 20-3-15,-8-14-8 0,0-6-25 0,-10-1-38 16,8-4-29-16,-2 1-24 0,4 5-47 0,-7-11-421 0,-8 4 185 0,8 1 126 0</inkml:trace>
    <inkml:trace contextRef="#ctx0" brushRef="#br1" timeOffset="12896.4131">2598 737 15 0,'0'0'21'0,"0"0"6"0,0 0-3 0,0 0 1 16,0 0 4-16,0 0-5 0,0 0-1 0,0 0-8 15,-2-11 9-15,2 11-3 0,0 0-7 0,0 0 11 16,0 0 2-16,0 0-4 0,0 0 1 16,0 0 7-16,0 0-3 0,0 0 2 0,0 0 2 15,0 0 1-15,-6-10-9 0,6 10 15 0,0 0-8 16,0 0 0-16,0 0-4 0,0 0 2 0,0 0-9 15,0 0 3-15,0 0 10 0,0 0-8 0,0 0 1 16,0 0 11-16,0 0-19 0,0 0-3 0,0 0 13 16,0 0-5-16,0 0 8 0,0 0 1 0,0 0-2 15,0 0-2-15,-2-13-2 0,2 13-3 0,0 0-15 16,0 0 21-16,0 0 8 0,0 0-2 0,0 0-2 16,0 0-12-16,0 0 14 0,0 0-3 0,0 0 0 15,0 0-6-15,0 0-12 0,-7-9 20 0,7 9-3 16,0 0-2-16,0 0 3 0,0 0-2 0,0 0-8 15,0 0 9-15,0 0-10 0,0 0 6 16,0 0-1-16,0 0-7 0,0 0-1 0,0 0 2 16,0 0 3-16,0 0-3 0,0 0-2 0,0 0 2 15,0 0-4-15,0 0-7 0,0 0 1 0,0 0-2 16,0 0-4-16,17 36 11 0,-11-25-5 0,3 1-8 16,-1 3 5-16,5 2-3 0,-3-2-2 0,1 2 5 15,1 1 0-15,-3-3-3 0,-1-2 3 0,0 0 1 16,-1-3-4-16,-1 1-8 0,0-5 6 0,0 2 2 15,1-1-5-15,-3 1 3 0,-4-8 0 16,8 13-2-16,-4-7 6 0,-4-6-17 0,7 11-35 16,-7-11-36-16,6 10-45 0,-6-10-443 0,6 8 190 15,-6-8 128-15</inkml:trace>
    <inkml:trace contextRef="#ctx0" brushRef="#br3" timeOffset="43178.4259">2786 810 13 0,'0'0'16'15,"0"0"-3"-15,0 0 2 0,0 0 5 0,0 0 3 16,0 0-3-16,0 0-2 0,0 0-3 0,0 0-1 0,0 0 14 16,0 0-14-16,0 0 5 0,0 0 8 0,0 0-2 15,0 0-3-15,0 0-1 0,0 0 5 0,0 0 5 16,0 0-6-16,0 0-3 0,0 0-3 16,0 0 2-16,0 0-3 0,0 0 5 0,0 0-1 15,5-6-12-15,-5 6 7 0,8-4-2 0,-8 4 2 16,11 0-5-16,-5-2 1 0,-6 2-1 0,10 0 2 15,-10 0-4-15,13-2-2 0,-5 1 4 0,-8 1 3 16,15-2 2-16,-7 0 1 0,1 0 6 0,-1 2-15 16,5-4 3-16,-1 2 0 0,-2 0 11 0,-3-2-5 15,3 3-2-15,-3 1-12 0,5-4 8 0,-2 2 0 16,1 0-9-16,-3 0 5 0,-3 0 6 0,-5 2-6 16,12-2-6-16,-6 0-5 0,-6 2 10 0,9-2 0 15,-9 2-2-15,10-2-7 0,-10 2 18 0,7-1-13 16,-7 1 10-16,6-2-11 0,-6 2-1 0,8-2 0 15,-8 2-1-15,0 0 6 0,11-2-8 0,-11 2-5 16,0 0 7-16,0 0 2 0,8 0 0 0,-8 0-7 16,0 0 0-16,0 0 8 0,0 0 0 0,11 0-2 15,-11 0 1-15,0 0-2 0,0 0 1 0,6-2 2 16,-6 2 3-16,0 0-11 0,0 0 3 0,0 0 6 16,0 0 0-16,0 0-2 0,0 0-8 0,0 0 3 15,0 0 6-15,0 0-2 0,0 0-1 0,-30 4-3 16,30-4 4-16,-14 2-3 0,5-2 7 0,1 2-7 15,-2-2 1-15,1 1 3 0,-3 3-5 0,-3-2 2 16,4 0 13-16,-3 2-8 0,3-4-2 16,-1 0-1-16,4 2-1 0,-1-2 0 0,1 0-10 15,8 0 1-15,-13 0 16 0,5 2 0 0,8-2-9 16,-13 0-6-16,13 0 15 0,-10 2-3 0,10-2-8 0,-9 0 13 16,9 0-23-16,-10 0 6 0,10 0 2 0,0 0 11 15,-6 2-3-15,6-2-7 0,0 0 6 16,0 0-7-16,0 0 11 0,0 0-4 0,0 0 3 15,0 0 5-15,0 0-23 0,0 0 10 0,23-6 1 16,-23 6 2-16,10-2 1 0,-10 2-5 0,11 0 7 16,-11 0-8-16,12-2 12 0,-5 2-23 0,-7 0 18 15,14-2-5-15,-8 4 7 0,1-2 5 0,-7 0-8 16,14 2 2-16,-9-2 10 0,-5 0-13 0,12 2 10 16,-6-2-14-16,-1 2 12 0,-5-2-14 0,0 0 8 15,12 0 5-15,-12 0-3 0,9 4-9 0,-9-4 8 16,6 0-7-16,-6 0 3 0,0 0 5 0,8 1 1 15,-8-1-8-15,0 0 12 0,0 0-3 0,0 0-3 16,0 0-2-16,8-5 8 0,-8 5-2 0,0 0-5 16,0 0-4-16,0 0-5 0,0 0 4 0,0 0 4 15,0 0-4-15,0 0-14 0,0 0-3 16,0 0-24-16,0 0-30 0,-10-16-191 0,10 16 88 16,0 0 60-16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4.7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7730 5942 16 0,'0'0'166'0,"-10"10"-21"15,10-10-12 1,0 0-4-16,-12 12 3 0,12-12 0 0,0 0-10 16,2 17-1-16,-2-17-9 0,0 0-8 0,20 22-8 0,-3-10-7 15,-3-2-12-15,13 4-2 0,3 3-10 16,-1-2-8-16,0-5-4 0,8 4-5 0,14 3-8 15,-4-2 0-15,-13-3-14 0,-3 0-21 0,1 0-30 16,-2-2-18-16,1 0-32 0,4-1-33 0,-4-4-45 16,-4 0-374-16,-10 0 175 0,0-3 118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0" timeString="2020-12-09T17:35:46.4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148ED2E-E249-48D2-825F-B34BED582C41}" emma:medium="tactile" emma:mode="ink">
          <msink:context xmlns:msink="http://schemas.microsoft.com/ink/2010/main" type="inkDrawing" rotatedBoundingBox="7379,10846 7394,10846 7394,10861 7379,10861" shapeName="None"/>
        </emma:interpretation>
      </emma:emma>
    </inkml:annotationXML>
    <inkml:trace contextRef="#ctx0" brushRef="#br0">0 0 0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0" timeString="2020-12-09T17:35:56.7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6F43703-4B27-4330-A99B-0E6513571B42}" emma:medium="tactile" emma:mode="ink">
          <msink:context xmlns:msink="http://schemas.microsoft.com/ink/2010/main" type="inkDrawing" rotatedBoundingBox="11670,7448 11685,7448 11685,7463 11670,7463" shapeName="None"/>
        </emma:interpretation>
      </emma:emma>
    </inkml:annotationXML>
    <inkml:trace contextRef="#ctx0" brushRef="#br0">0 0 0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6:45.26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context xml:id="ctx1">
      <inkml:inkSource xml:id="inkSrc3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1" timeString="2020-12-09T17:35:52.797"/>
    </inkml:context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892AA4-274E-4B05-A06F-41FCD4344BD4}" emma:medium="tactile" emma:mode="ink">
          <msink:context xmlns:msink="http://schemas.microsoft.com/ink/2010/main" type="writingRegion" rotatedBoundingBox="13266,13032 5507,18625 1974,13722 9732,8130"/>
        </emma:interpretation>
      </emma:emma>
    </inkml:annotationXML>
    <inkml:traceGroup>
      <inkml:annotationXML>
        <emma:emma xmlns:emma="http://www.w3.org/2003/04/emma" version="1.0">
          <emma:interpretation id="{0B3773E9-2DEE-4E42-A71E-C2DB031ED9B3}" emma:medium="tactile" emma:mode="ink">
            <msink:context xmlns:msink="http://schemas.microsoft.com/ink/2010/main" type="paragraph" rotatedBoundingBox="13266,13032 5507,18625 1974,13722 9732,8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425393-E09F-4262-9E9D-C8898DF6B813}" emma:medium="tactile" emma:mode="ink">
              <msink:context xmlns:msink="http://schemas.microsoft.com/ink/2010/main" type="line" rotatedBoundingBox="13266,13032 5507,18625 1974,13722 9732,8130"/>
            </emma:interpretation>
          </emma:emma>
        </inkml:annotationXML>
        <inkml:traceGroup>
          <inkml:annotationXML>
            <emma:emma xmlns:emma="http://www.w3.org/2003/04/emma" version="1.0">
              <emma:interpretation id="{D9405432-9E79-4413-A93D-3BB743D587AC}" emma:medium="tactile" emma:mode="ink">
                <msink:context xmlns:msink="http://schemas.microsoft.com/ink/2010/main" type="inkWord" rotatedBoundingBox="13266,13032 11544,14273 8149,9563 9871,832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7005-5704 10 0,'0'0'113'0,"0"0"12"0,0 0 2 0,0 0-10 16,0 0 16-16,0 0-1 0,0 0-4 0,0 0-5 16,13 38-1-16,-13-26 1 0,0 5-3 0,2 0-5 15,-4 12-5-15,6-8 5 0,-6 7 1 0,6 8 0 16,-6-3-3-16,2 18-9 0,-2-5-10 0,6 13 6 15,-2-6-11-15,-4-7 7 0,2-6-5 0,-2-4-4 16,6 16-8-16,-2-11-7 0,-8-2-4 0,10-7-6 16,-6 0-8-16,0-3-13 0,2 3 3 15,-2-3 2-15,2-1-5 0,-2 3-16 0,6-4 1 16,-2-5-5-16,-4-4 9 0,4-1-7 0,-2 0-11 16,2 2-16-16,-2-4-20 0,0 0-18 0,0-3-24 15,0-12-22-15,-4 15-19 0,4-15-24 0,0 15-17 0,0-15-9 16,4 12-56-16,-4-12-582 0,0 0 265 15,0 0 176-15</inkml:trace>
          <inkml:trace contextRef="#ctx0" brushRef="#br0" timeOffset="13182.6">6610-5249 74 0,'0'0'149'0,"-2"-13"-14"15,2 13 11-15,0 0-9 0,0 0 3 0,0 0-8 0,-4-11-5 16,4 11-9-16,0 0 0 0,0 0-2 16,0 0-7-16,0 0-8 0,0 0-8 0,0 0-2 0,0 0-7 15,0 0-4-15,0 0-4 0,0 0-10 16,0 0-3-16,0 0-8 0,2 44-6 0,0-29-4 15,-2-4-4-15,2-1-5 0,0 7-6 0,0-6 1 0,-2-11-7 16,2 25-11-16,0-10-17 0,0-1-25 0,2 1-31 16,-2-4-21-16,-2-11-41 0,5 19-47 0,-1-5-503 15,0-5 224-15,0-3 150 0</inkml:trace>
          <inkml:trace contextRef="#ctx0" brushRef="#br0" timeOffset="3801.4814">6350-6136 119 0,'0'0'143'15,"0"0"-2"-15,0 0 6 0,0 0-6 0,0 0-5 16,0 0 4-16,7 26-2 0,-7-26-5 0,-1 27-5 16,-1-10-9-16,2 0-7 0,-2 2-7 0,2 2-2 15,-2-2-4-15,2 2-10 0,0 0-6 0,0 8-8 16,0 0-4-16,-2-5-13 0,2 5-2 0,0-6-5 15,0 0-3-15,2-4-7 0,-2 2-6 0,0-2-20 16,2 0-29-16,0 0-36 0,1 2-32 0,-3-4-26 16,2-2-43-16,2 2-46 0,-4 0-445 0,2-3 214 15,-2-14 142-15</inkml:trace>
          <inkml:trace contextRef="#ctx1" brushRef="#br1">8237-446 0,'0'34'15,"-34"-34"142,103 0-17,-35 0 48,-34-34-157,0 68 63,34-34-94</inkml:trace>
        </inkml:traceGroup>
        <inkml:traceGroup>
          <inkml:annotationXML>
            <emma:emma xmlns:emma="http://www.w3.org/2003/04/emma" version="1.0">
              <emma:interpretation id="{E3D2160A-6B7F-4014-8329-F62A06ABBF99}" emma:medium="tactile" emma:mode="ink">
                <msink:context xmlns:msink="http://schemas.microsoft.com/ink/2010/main" type="inkWord" rotatedBoundingBox="8501,11814 3300,15563 1974,13722 7174,997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375.3826">690-498 170 0,'0'0'174'15,"0"0"12"-15,0 0-1 0,0 0 3 0,0 0 0 16,0 0-4-16,0 0 1 0,0 0-1 0,8 29-4 15,-7-20-6-15,-1 6-5 0,2 3-10 0,0-1-12 16,2 9 14-16,-2 1-26 0,0 0 1 0,-2 3-2 16,4-1-5-16,-2-1-11 0,2 3-8 0,-3-1-10 15,1 1-8-15,0-1-11 0,-2 1-5 0,2-8-8 16,2 7-13-16,0 1 1 0,-2-9-4 0,-2 1-24 16,2-4-6-16,0 0-25 0,1 8-36 15,-1-8-26-15,0-4-37 0,-2 1-41 0,0-16-49 0,2 22-39 16,2-14-33-16,-4-8-733 0,0 0 333 0,0 0 222 15</inkml:trace>
          <inkml:trace contextRef="#ctx0" brushRef="#br0" timeOffset="7849.4487">1481-1088 89 0,'7'-10'148'0,"1"1"0"15,-4 1 0-15,-4 8 3 0,9-13-4 0,-9 13-4 16,6-10 9-16,-6 10 7 0,12-6-3 0,-12 6-2 16,9-1-2-16,-9 1-15 0,0 0 13 0,0 0-5 15,16 15-10-15,-15-6 0 0,3 7-4 0,-2 1-5 16,2 11-5-16,2-1-8 0,-4 7 1 0,0-3-11 15,0 1 10-15,3 16-9 0,-3-8-5 0,2-4-19 16,-4-2-6-16,0-1 0 0,4-3-7 0,-4 2-3 16,0 1-20-16,4-3 5 0,-2-3-7 0,-2-4-17 15,-6 2-21-15,10-3-20 0,-6 5-16 0,2-8-24 16,0-6-34-16,2-1-33 0,1 3-27 16,-1-7-34-16,4 1-37 0,-6-9-46 0,10 10-686 15,-10-10 317-15,11-2 212 0</inkml:trace>
          <inkml:trace contextRef="#ctx1" brushRef="#br1" timeOffset="54709.0666">0 206 0,'0'34'16,"0"-68"124,34 34-140,-34-35 16,0 1 0,34 34-1,-34-34 32,0-1-31,35 35-1,-35-34-15,34 34 32,-34-34-32,34 34 109,-34 34-93,35 0-16,-35 1 15,34-1 1,-34 35-16,34-35 15,-34 35 1,0-35 0,0 0 156,0 1-172,-68-1 31,68 0-31,-35-34 15,35 35-15,-34-35 16,0 0 0,68 0 265,35-35-281,-35 35 31,0 0 32,1 0-48,-1 0 17,-34 35 30,34-1-46,1-34-1,-1 0 1</inkml:trace>
          <inkml:trace contextRef="#ctx0" brushRef="#br0" timeOffset="8296.8275">2501-1833 1 0,'8'-10'121'0,"-8"10"-4"15,4-9-2-15,-4 9 11 0,5-8 0 0,-5 8 11 16,0 0 5-16,6-9 4 0,-6 9 2 0,0 0-1 16,0 0-9-16,0 0-6 0,6-10 4 0,-6 10-3 15,0 0-2-15,0 0 4 0,0 0 0 0,4 33-2 16,-2-16-7-16,-2-17 1 0,-2 40-11 0,2-10-3 16,2 3-12-16,-4 22 4 0,0-15-8 0,0 0-7 15,0-6-9-15,0 19-11 0,2-9-1 16,-4-6-12-16,2-7-5 0,4-3-13 0,-2 5 7 15,0-5-22-15,-2-3-15 0,-1 2-17 0,3-6-28 0,1-2-38 16,-1-6-36-16,0 4-43 0,2-2-43 16,-2-5-48-16,0-10-724 0,4 13 324 0,-4-13 214 15</inkml:trace>
          <inkml:trace contextRef="#ctx0" brushRef="#br2" timeOffset="-2.99613E7">-608 91 168 0,'0'0'168'0,"0"0"-29"0,0 0-16 0,0 0-19 16,0 0-2-16,0 0-13 0,0 0-17 0,0 0-12 15,0 0-16-15,0 0-26 0,22 7-10 0,-19-7-37 16,-3 0-40-16,0 0-264 0,0 0 111 0,22 2 74 16</inkml:trace>
          <inkml:trace contextRef="#ctx0" brushRef="#br2" timeOffset="-2.99473E7">-317-472 46 0,'-10'63'163'0,"-4"-14"-31"15,4-8-33-15,5-12-24 16,3-2-26-16,-1-5-34 0,-4-8-23 0,7 1-20 16,2-3-24-16,-2-12-113 0,5 15 55 0,-5-15 38 15</inkml:trace>
          <inkml:trace contextRef="#ctx0" brushRef="#br2" timeOffset="-2.99471E7">-195 325 245 0,'-7'19'237'0,"0"-4"-50"16,2 4-38 0,-3-2-37-16,3 3-42 0,5-6-38 0,0-14-10 0,-2 20-19 15,4-13-7-15,-2-7-41 0,5 5-40 16,-5-5-224-16,0 0 103 0,0 0 70 0</inkml:trace>
          <inkml:trace contextRef="#ctx0" brushRef="#br2" timeOffset="-2.99475E7">-290-1622 2543 0,'0'0'53'0,"5"-10"-1"15,-5 10-30-15,0 0-12 0,0 0-21 0,0 0-3 16,0 0-12-16,0 0 0 0,0 0-6 0,0 0-9 16,0 0-8-16,0 0-16 0,0 0-9 0,0 0-26 0,0 0-18 0,0 0-32 15,-15 42-25-15,15-42-426 0,0 0 201 0,10 19 134 16</inkml:trace>
          <inkml:trace contextRef="#ctx0" brushRef="#br2" timeOffset="-2.9961E7">-227-427 2190 0,'0'0'0'0,"10"-5"-11"15,-10 5-30-15,0 0-55 0,0 0-6 16,5-7-58-16,-5 7 3 0,0 0-5 0,0 0-325 0,0 0 161 16,12 0 110-16</inkml:trace>
          <inkml:trace contextRef="#ctx0" brushRef="#br2" timeOffset="-2.99477E7">-151-929 86 0,'-17'7'190'0,"5"-2"-41"16,-5 5-39-16,17-10-26 0,-17 14-25 0,9-9-31 0,-1 0-4 16,4-3-18-16,5-2-9 0,0 0-25 0,0 0-33 15,0 0-155-15,0 0 72 0,0 0 48 0</inkml:trace>
          <inkml:trace contextRef="#ctx0" brushRef="#br0" timeOffset="8711.2119">3035-2456 102 0,'6'-8'151'0,"-6"8"-4"16,0 0-7-16,0 0 3 0,0 0-3 0,0 0 2 15,10-7 3-15,-10 7 4 0,0 0 1 0,0 0-1 16,0 0-1-16,0 0-4 0,6 26-5 0,-5-8 0 15,-1 1-7-15,2 11-12 0,0 2-3 0,-2 1-12 16,4-1-6-16,-4-1-10 0,2 5-9 16,0-2-12-16,0-1-6 0,-4 3-10 0,4-2 3 0,0-5-21 15,0 5-7-15,0-4-30 0,-1-3-28 0,-1 2-36 16,6-3-41-16,-6-7-47 0,4 8-41 0,-6-14-674 16,2-3 290-16,2 1 194 0</inkml:trace>
          <inkml:trace contextRef="#ctx0" brushRef="#br0" timeOffset="-3040.2896">3637-3100 77 0,'0'0'105'0,"0"0"-12"0,-4-13 1 16,4 13 13-16,-4-10-12 0,4 10 4 0,0 0-4 16,0 0-2-16,0 0 0 0,-4-13-8 0,4 13 1 15,0 0-16-15,0 0 1 0,-4-10-11 16,4 10 3-16,0 0 2 0,0 0-5 0,0 0-3 16,0 0 6-16,0 0 0 0,0 0 0 0,0 0-1 0,0 0 0 15,0 0 0-15,-9 16-3 0,9-16 0 16,-4 7 0-16,4-7 3 0,0 0-11 0,-2 14 17 15,2-7 5-15,-2 1 3 0,2-8 2 0,-4 21 0 16,2-4 7-16,0-2-5 0,1 4 1 0,-1 2 3 16,5 6-10-16,-3 1 4 0,2 5-1 0,0-1-4 0,-2 1 3 15,2-3 1-15,-6 2-4 0,12 18-1 16,-4-12-10-16,0 0 9 0,-4-7 5 0,4 3-10 16,-1 19 1-16,-5-13-3 0,4-4 3 0,0-3-14 15,2-3 8-15,-6 3-17 0,4-3-1 0,0-1 5 16,0-6-12-16,-2-2 6 0,4-4-2 0,-4 2-8 15,2 0-4-15,-2-4 4 0,2 2-11 16,-2-2 4-16,0 1-12 0,0-5-7 0,3 4 15 0,-1-3 0 16,2-1-11-16,-6-1-4 0,2-3 10 15,0 1-2-15,0-8-3 0,0 11 2 0,0-5-17 0,0-6 17 16,2 12-9-16,0-7-4 0,-2-5 1 16,2 8 8-16,-2-8-1 0,4 7-14 0,-4-7 8 15,-2 8-6-15,2-8 4 0,0 0 1 0,0 0-10 16,-2 12 6-16,2-12 2 0,0 0 4 0,2 7-10 0,-2-7 8 15,0 0 6-15,0 0-9 0,0 0-7 0,0 0 0 16,-4 10 6-16,4-10 3 0,0 0 8 16,0 0-10-16,0 0 10 0,-2 7-12 0,2-7 6 0,0 0 1 15,0 0-3-15,0 0 0 0,0 0-7 16,0 0-6-16,0 0 3 0,0 0-6 0,-17-26-1 0,11 14 7 16,-3 3 5-16,1-1-5 0,-2 1 6 0,3-1-8 15,-1-1 13-15,0 1-11 0,1 1 16 0,1-1-11 16,2 2-3-16,-7 1-7 0,1 1 8 0,2-1 7 15,1 1-4-15,1 0-8 0,0 2 12 0,6 4 1 16,-5-7-11-16,5 7-1 0,-6-6 4 16,6 6 0-16,0 0-7 0,-6-2 13 0,6 2-18 15,0 0 19-15,0 0-8 0,0 0 11 0,0 0-9 0,4 31 2 16,2-22-3-16,-1 4 1 0,1 1 8 0,2-3-6 16,-4 2 10-16,-1 3-8 0,3-5 2 15,0 1 0-15,0-3 8 0,-1 3-8 0,-1-5-4 16,-4-7-4-16,8 12 8 0,-6-5 9 0,-2-7-2 0,9 10 0 15,-9-10-7-15,0 0 12 0,4 7-11 0,-4-7 6 16,0 0-3-16,10 8 7 0,-10-8-18 0,0 0 0 16,11 4-15-16,-5-6-3 0,-6 2-20 0,12-4-28 15,-12 4-13-15,9-6-25 0,3 1-35 16,-1-1-34-16,-3-2-33 0,7 3-42 0,-2-3-841 16,-1 0 366-16,-4 1 244 0</inkml:trace>
          <inkml:trace contextRef="#ctx0" brushRef="#br2" timeOffset="-2.99467E7">-850-1199 28 0,'3'-17'281'0,"-3"17"-33"0,5-10-38 0,-5 10-31 16,0 0-25-16,2-17-30 0,-2 17-25 0,0 0-30 16,10-9-37-16,-10 9-18 0,0 0-47 0,20 2-18 15,-20-2-51-15,17 0-316 0,2-2 140 0,1-1 92 16</inkml:trace>
          <inkml:trace contextRef="#ctx0" brushRef="#br2" timeOffset="-2.99469E7">-613-117 240 0,'-19'7'217'0,"-1"-2"-43"16,6 0-25-16,-1-3-36 0,15-2-35 0,-20 5-24 0,20-5-15 16,-14 0-43-16,14 0-23 0,-15-15-23 0,10 1-28 0,0-1-225 0,1-2 101 15,4-5 68-15</inkml:trace>
          <inkml:trace contextRef="#ctx0" brushRef="#br0" timeOffset="10059.265">4540-3721 80 0,'0'0'112'16,"0"0"-9"-16,0 0 5 0,0 0-4 0,-2-13-2 15,2 13 3-15,0 0 0 0,0 0-9 0,0 0 0 16,0 0 7-16,0 0 0 0,0 0 0 0,0 0 3 15,0 0 2-15,-7 40 0 0,5-23 2 0,2 12-1 16,-2-1 4-16,0 3-1 0,2 3 0 0,-2 23-4 16,0-2-6-16,2 2 2 0,-2 4-10 0,2-2 2 15,0 2-8-15,-2 0 3 0,2 4-11 0,0 0-5 16,0-8 3-16,0 0-11 0,2-4-2 0,-2-9 2 16,-3-6-9-16,3-5 2 0,0 1 13 0,0-2-12 0,-2-5-5 15,2 2-3-15,0-5-16 0,2-3 15 16,-2-2-11-16,0-1-6 0,1 1 3 0,-1 0-7 15,0-2-1-15,0-2-11 0,0 0 1 0,0-3 1 16,0-12-6-16,-1 19-3 0,1-19 3 0,0 17 7 16,0-17-18-16,0 13 0 0,0-13-4 0,0 14-4 15,0-14 9-15,0 0-4 0,0 17-7 0,0-17-1 16,0 0-6-16,0 13-10 0,0-13 2 16,0 0-1-16,0 0 0 0,1 15-6 0,-1-15 5 0,0 0-8 15,0 0 8-15,0 0-9 0,0 0 1 16,0 0-3-16,-1 14-7 0,1-14-7 0,0 0-5 0,0 0-13 15,0 0-8-15,0 0-6 0,0 0-5 16,0 0-3-16,-10 3-7 0,10-3-6 0,0 0-12 16,0 0-13-16,0 0-8 0,0 0-17 0,0 0-20 15,0 0-37-15,0 0-500 0,0 0 236 0,0 0 158 0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35:38.23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context xml:id="ctx1">
      <inkml:inkSource xml:id="inkSrc2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1" timeString="2020-12-09T17:36:57.512"/>
    </inkml:context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AA31015-731A-4E6F-8E43-FAE58E1B0878}" emma:medium="tactile" emma:mode="ink">
          <msink:context xmlns:msink="http://schemas.microsoft.com/ink/2010/main" type="writingRegion" rotatedBoundingBox="2436,6059 5916,9188 4749,10487 1268,7357"/>
        </emma:interpretation>
      </emma:emma>
    </inkml:annotationXML>
    <inkml:traceGroup>
      <inkml:annotationXML>
        <emma:emma xmlns:emma="http://www.w3.org/2003/04/emma" version="1.0">
          <emma:interpretation id="{33F74FD1-7A93-400C-9F6E-DE7C2E8CC9A3}" emma:medium="tactile" emma:mode="ink">
            <msink:context xmlns:msink="http://schemas.microsoft.com/ink/2010/main" type="paragraph" rotatedBoundingBox="2436,6059 5916,9188 4749,10487 1268,7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CEB5E3-9146-4897-81A6-2D36793ED3EE}" emma:medium="tactile" emma:mode="ink">
              <msink:context xmlns:msink="http://schemas.microsoft.com/ink/2010/main" type="line" rotatedBoundingBox="2436,6059 5916,9188 4749,10487 1268,7357"/>
            </emma:interpretation>
          </emma:emma>
        </inkml:annotationXML>
        <inkml:traceGroup>
          <inkml:annotationXML>
            <emma:emma xmlns:emma="http://www.w3.org/2003/04/emma" version="1.0">
              <emma:interpretation id="{402A03EC-65EE-427B-AAB9-0ACE9E3210F3}" emma:medium="tactile" emma:mode="ink">
                <msink:context xmlns:msink="http://schemas.microsoft.com/ink/2010/main" type="inkWord" rotatedBoundingBox="2436,6059 5916,9188 4749,10487 1268,735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1157-6049 69 0,'0'0'88'0,"0"0"-18"15,0 0 5-15,0 0-5 0,0 0-14 0,0 0 13 16,0 0-5-16,0 0-2 0,0 0-27 0,0 0 17 16,0 0-1-16,12-34-9 0,-7 23 5 0,1-6-16 15,0-4-4-15,5 0 8 0,-3-6-6 0,5-13-7 16,3 8-4-16,-1-10 7 0,-3 9-1 0,-5 10-8 16,3 1-2-16,-1 3 13 0,-1-6-10 0,0 4 1 15,-1 2-6-15,-1 5 10 0,-2 3-15 0,2 0 0 16,-3 3-6-16,-3 8 4 0,6-17 2 0,-6 17 2 15,4-12-3-15,-4 12 6 0,4-11-8 0,-4 11-4 16,2-10-7-16,-2 10 10 0,0 0-12 16,7-11 11-16,-7 11-9 0,0 0 8 0,2-11 1 15,-2 11-1-15,0 0-5 0,0 0 3 0,0 0 2 16,0 0-1-16,0 0-4 0,0 0 7 0,18 17-7 16,-13-8 3-16,-1 6 7 0,-2-1-5 0,8 7-7 15,-3 4 2-15</inkml:trace>
          <inkml:trace contextRef="#ctx0" brushRef="#br0" timeOffset="9613.5881">1352-6468 38 0,'0'0'78'0,"0"0"-9"0,0 0 6 15,-2-15 12-15,2 15-12 0,0 0 4 0,0 0 2 16,0 0-7-16,0 0 0 0,0 0 3 0,0 0 0 16,0 0 5-16,0 0-8 0,0 0-7 0,0 0-13 15,0 0 7-15,0 0-14 0,0 0-4 0,0 0-3 16,0 0-2-16,0 0 5 0,0 0-5 0,0 0 7 15,0 0-8-15,0 0 1 0,0 0-2 16,0 0 1-16,0 0 0 0,0 0-5 0,16 27 2 16,-12-20-5-16,1 5 0 0,3-3 2 0,0 3-6 0,-1 1 4 15,-3 0-2-15,6-1-7 0,-1 1 3 0,-1 1-1 16,0-1-3-16,-1 0-5 0,1-1 0 0,-2-1 7 16,9 4 0-16,-7 2-1 0,3-7 1 0,-3 1-7 15,1 1 5-15,1-1 1 0,0-1 1 16,-3 1-2-16,1-1-3 0,0-3-2 0,-1 5 3 15,-1-5-4-15,-2 1 1 0,-4-8-7 0,6 11 2 16,-6-11 0-16,5 10 5 0,-5-10-7 0,6 8 1 0,-6-8-4 16,6 7-3-16,-6-7-4 0,0 0-7 0,5 6-14 15,-5-6-9-15,0 0-13 0,8 6-20 16,-8-6-25-16,0 0-18 0,10 7-21 0,-10-7-33 16,7 4-398-16,-7-4 187 0,4 10 124 0</inkml:trace>
          <inkml:trace contextRef="#ctx1" brushRef="#br1">-756-7002 0,'0'-69'93,"35"35"-77,-35-35 0,68 35-16,-33-35 0,-35 35 15,34-1-15,-34 1 16,34 34-16,-34-34 15,35 34-15,-1 0 157,0 34-157,1 0 15,33 69 1,-33-68-16,-35 33 0,34 1 16,0-35-1,-34 1-15,0-1 16,0 0-16,35-34 15</inkml:trace>
          <inkml:trace contextRef="#ctx0" brushRef="#br0" timeOffset="-2201.9797">1153-5607 23 0,'0'0'46'0,"0"0"18"0,0 0-4 0,0 0-9 16,4-3 0-16,-4 3-5 0,0 0 9 0,0 0-11 16,0 0 4-16,10 24 2 0,-8-10-6 0,0 3-10 15,3 8 7-15,-3-5-7 0,2 3 0 0,0 4 12 16,0 2-11-16,-1-7 1 0,3-1-12 15,0-3 9-15,2 6-5 0,-3-5 4 0,3 4 4 16,-2-4-2-16,1-5 5 0,-3-5 5 0,0 1 12 16,4 3-8-16,-2-7 0 0,1 1-10 0,3-3 21 15,-10-4-13-15,17 0 1 0,-4-6-6 0,5-9-6 16,1 0 2-16,-2 0-6 0,8-18-2 0,-4-1-6 16,6 0 5-16,1-1-2 0,-3-3-2 0,-4 0-11 15,2 0 3-15,-7 6-5 0,7-8-10 0,-8 0 5 16,-4 7-3-16,-1 5-6 0,-2 1-2 0,-3 4 4 15,1 4 7-15,-2 4-6 0,0 0 1 0,0 1-7 16,0 3 10-16,-3 0 2 0,-1 11 0 0,4-18-2 16,-4 18-8-16,4-11 0 0,-4 11-2 0,0 0-4 15,8-10-1-15,-8 10 12 0,0 0-5 0,0 0 4 16,0 0-3-16,0 0 1 0,0 0-2 0,0 0-2 16,0 0 5-16,-6 48 1 0,4-33-8 0,4 4 2 15,2 6 12-15,-6 6-10 0,0 3 2 0,0 23-1 16,6 2 4-16,-6 6-6 0,0-6 2 0,0 4 6 15,-5-2-8-15,5 4 4 0,-2-8 4 0,4 0-5 16,0 4 9-16,-2-2-8 0,4-2 10 0,-2 2-2 16,6-2-5-16,-12 0-1 0,6-15 1 0,0-2-3 15,-6 14 6-15,2-11-7 0,2-6 2 0,-2-5 4 16,6 0 2-16,-9-1 4 0,3-1 9 0,-2-1-10 16,0-3 4-16,-3-1 4 0,-3 2-3 0,3-2 5 15,-3-2 0-15,-1-2 5 0,5-6 7 0,-3-2 3 16,-3 2-2-16,1-5 6 0,-4 1 3 0,-2-3 4 15,1-6-3-15,3 0 0 0,-4-2-5 16,-4-8-2-16,2-1 0 0,-4-3-7 0,6-1 1 16,0-4 1-16,-12-10 0 0,6-4 2 0,6 12-1 15,4-2 0-15,1 4 2 0,5-2-14 0,1 2 5 16,2 2 0-16,2 0-3 0,3-2-4 0,2-3-1 16,1 1-4-16,6-5-2 0,2 1-5 0,-1-2-7 15,5 4-10-15,1 2-11 0,2 0-12 0,-2-2-18 16,5 4-22-16,-5-2-11 0,8 6-17 15,-4 3-42-15,0-3-23 0,4 7-18 0,2 2-417 16,-8 2 201-16,0 0 134 0</inkml:trace>
          <inkml:trace contextRef="#ctx0" brushRef="#br2" timeOffset="-3.11387E7">-1371-7673 27 0,'0'0'74'0,"-8"-22"6"0,8 22-3 0,-9-15 2 15,9 15-12-15,-10-9 5 0,10 9-19 0,-12-8 4 16,12 8-3-16,-15-5 18 0,15 5-10 0,0 0 2 15,-27 8-3-15,27-8 3 0,-22 12 2 0,10-2-8 16,0-1 2-16,-1 3 8 0,4 3 1 16,-11 4-6-16,5-2-7 0,3 0 2 0,0 5-12 15,0 0 0-15,2-5 3 0,0 0-12 0,-2-2-5 16,5-1-2-16,-1-1-2 16,8-13 1-16,-9 17 7 0,9-17-3 0,-10 12 1 15,10-12 4-15,-5 12-3 0,5-12 0 0,-7 10-1 16,7-10-8-16,0 0 0 0,0 0 3 0,0 0-5 0,0 0-1 0,2-49-3 0,3 25 0 15,0 2 0-15,0 0 8 0,0-2 6 0,4-1 4 16,-1 1 4-16,-3 5 2 0,0 4 8 0,-3 0 2 16,-2 15-1-16,7-21-6 0,-7 21-4 0,3-15-1 0,-3 15-4 15,0 0-5-15,5-17 2 0,-5 17-9 32,0 0 0-32,0 0 0 0,0 0-4 0,0 0-1 15,0 0-5-15,19 44 1 0,-14-27-3 0,2 5-2 0,6 4 5 0,-4-6-6 16,4 9 2-16,4 0-6 0,-3-2-1 0,3 0 4 15,3-3 2-15,14 15-15 0,3-3-55 0,-1 1-55 16,4-6-69-16,-9-9-710 0,1-2 298 0,-3-1 198 16</inkml:trace>
          <inkml:trace contextRef="#ctx1" brushRef="#br1" timeOffset="2277.2695">617-6282 0,'-68'103'31,"33"0"0,1-68-31,34-1 0,-34 35 16,34-1-1,0-33 1,34-70 109,0 1-109</inkml:trace>
          <inkml:trace contextRef="#ctx0" brushRef="#br0" timeOffset="-1206.9817">1900-5005 24 0,'-4'-7'106'16,"4"7"-12"-16,0 0 17 0,0 0-23 0,-9-8 8 15,9 8-16-15,0 0-7 0,0 0-8 0,0 0-7 16,0 0-5-16,0 0-4 0,-6-13-12 0,6 13 4 15,0 0-3-15,0 0-7 0,0 0-4 0,0 0-7 16,11-19 5-16,-11 19-11 0,8-4 14 0,-8 4-11 16,0 0-1-16,10-8 5 0,-10 8-9 0,0 0-5 15,0 0 0-15,11-4 9 0,-11 4-12 0,0 0-1 16,8-5-3-16,-8 5-7 0,0 0 15 0,0 0-3 16,0 0-1-16,0 0-2 0,0 0 7 0,0 0-13 15,0 0-2-15,0 0 12 0,-25 19 1 0,25-19 2 16,-12 7 3-16,12-7 2 0,0 0 15 0,-15 6 4 15,15-6-6-15,-10 4 1 0,10-4 2 0,0 0 0 16,-9 4 5-16,9-4-7 0,0 0-4 0,0 0-2 16,0 0 2-16,0 0-4 0,-19-8-8 0,19 8-1 15,0 0 4-15,0 0 3 0,-6-9-5 16,6 9 0-16,0 0-9 0,0 0 1 0,0 0 4 16,-6-12-5-16,6 12-12 0,0 0 5 0,0 0-6 15,0 0 3-15,0 0-4 0,0 0 2 0,0 0-16 16,0 0 2-16,0 0-19 0,0 0-25 15,0 0-30-15,0 0-21 0,0 0-331 0,0 0 148 16,0 0 100-16</inkml:trace>
          <inkml:trace contextRef="#ctx0" brushRef="#br0" timeOffset="-1736.4407">1862-4812 42 0,'0'0'76'0,"4"-6"4"0,-4 6-21 0,0 0 7 15,0 0 5-15,0 0-1 0,0 0-14 16,0 0 4-16,0 0-3 0,0 0-12 0,0 0-6 15,-2 30 1-15,2-30 1 0,-2 19 4 0,0-7-8 16,2-12 0-16,-2 19-2 0,2-19-13 0,0 15 13 16,0-15-5-16,0 15 1 0,0-15-7 0,0 14-3 15,2-9 14-15,0 5-4 0,2-4-2 0,1-2 2 16,1-1-6-16,0-1 2 0,0 2-11 0,-6-4 3 16,13-2-22-16,-13 2-15 0,15-4-26 15,-9 2-12-15,7-1-28 0,-7-3-293 0,2-2 127 16,-2-1 82-16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0" timeString="2020-12-09T17:46:37.4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C04BC1-61EF-4307-8B8F-98D54A227092}" emma:medium="tactile" emma:mode="ink">
          <msink:context xmlns:msink="http://schemas.microsoft.com/ink/2010/main" type="writingRegion" rotatedBoundingBox="25708,1373 25723,1373 25723,1388 25708,1388"/>
        </emma:interpretation>
      </emma:emma>
    </inkml:annotationXML>
    <inkml:traceGroup>
      <inkml:annotationXML>
        <emma:emma xmlns:emma="http://www.w3.org/2003/04/emma" version="1.0">
          <emma:interpretation id="{4F46F611-9BA0-4E09-A5F7-B78E268A5582}" emma:medium="tactile" emma:mode="ink">
            <msink:context xmlns:msink="http://schemas.microsoft.com/ink/2010/main" type="paragraph" rotatedBoundingBox="25708,1373 25723,1373 25723,1388 25708,1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B6BC90-1EE0-4021-94A4-B2F5C7842B54}" emma:medium="tactile" emma:mode="ink">
              <msink:context xmlns:msink="http://schemas.microsoft.com/ink/2010/main" type="line" rotatedBoundingBox="25708,1373 25723,1373 25723,1388 25708,1388"/>
            </emma:interpretation>
          </emma:emma>
        </inkml:annotationXML>
        <inkml:traceGroup>
          <inkml:annotationXML>
            <emma:emma xmlns:emma="http://www.w3.org/2003/04/emma" version="1.0">
              <emma:interpretation id="{2C2600E2-6AA0-46FC-8408-ABF4BFDB2038}" emma:medium="tactile" emma:mode="ink">
                <msink:context xmlns:msink="http://schemas.microsoft.com/ink/2010/main" type="inkWord" rotatedBoundingBox="25708,1373 25723,1373 25723,1388 25708,1388"/>
              </emma:interpretation>
            </emma:emma>
          </inkml:annotationXML>
          <inkml:trace contextRef="#ctx0" brushRef="#br0">-1711 859 0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38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09F7733-B14B-4A5F-9ABF-52A58F84355F}" emma:medium="tactile" emma:mode="ink">
          <msink:context xmlns:msink="http://schemas.microsoft.com/ink/2010/main" type="inkDrawing" rotatedBoundingBox="1868,6901 2204,15995 2001,16003 1664,6909" shapeName="None"/>
        </emma:interpretation>
      </emma:emma>
    </inkml:annotationXML>
    <inkml:trace contextRef="#ctx0" brushRef="#br0">19-8 85 0,'0'0'121'0,"0"0"-10"0,0 0-9 0,-7-15-1 0,7 15-15 16,0 0-5-16,0 0 3 0,0 0-7 0,0 0-5 15,-12-10-5-15,12 10-4 0,0 0-12 0,0 0 3 16,0 0-7-16,0 0 7 0,0 0-4 0,0 0-1 16,0 0-18-16,0 0 9 0,0 0-4 0,0 0 2 15,0 0-5-15,0 0-7 16,0 0 2-16,0 0-2 0,0 0 3 15,0 0-8-15,0 0 1 0,0 0-2 0,-3 44 5 0,3-44-10 16,3 20-1-16,-3-20 8 0,0 24 2 0,2-5-9 16,1-2 9-16,-1 3 7 0,1 2-2 0,-3-3-3 15,4 5 1-15,-4 1-1 0,3 11-5 0,2-2 4 16,-3 5 0-16,1 0-4 0,-3 0 0 0,0-3 0 16,0 6 1-16,2 1-2 0,-2 4-3 0,3-4 1 0,1 30-2 15,1-2 1-15,-2-13-2 0,-3-7 0 0,7 17 3 16,-2 0-6-16,0-14 6 0,0-6 0 0,0-2-3 15,4 18 1-15,-1 4-3 0,-1 0 1 0,-4-12 1 16,4-13 0-16,-2 25-2 0,7 3 0 0,-10-13 1 16,3 5 20-16,0 8 7 0,0-3-4 0,-3-12 2 15,1 12-8-15,-1-10-1 0,1 13-2 0,-1 2-2 0,1-1-5 0,-3-6 2 16,2-8-4-16,-2-7 1 0,0-2-6 16,10 19 3-16,-8-12-4 0,6 14-3 0,-1-1 6 15,-2-4-8-15,2 3 2 0,-4 3 0 0,-1-1-2 16,1-2-2-16,-1-9 0 0,0 6 0 0,3 1 0 0,0-15 15 15,3-7 4-15,-4-3-6 0,-1 0 2 16,-1 0-4-16,1-2 6 16,-3 0-4-16,5 3-1 0,-3-1 1 0,1-2-6 15,1 5 21-15,1-1-1 0,0 23 4 0,0-15-5 16,-5 0-12-16,3-10 4 0,-1 27-5 0,-2-14 5 16,0-3 0-16,0-5-8 0,-2 24 2 0,2-11 0 15,0-8-3-15,0-5-7 0,0 3 6 0,4 14-3 16,-4 0 5-16,-2-14-5 0,7 19-3 0,-3-12 1 15,1-8 4-15,-3-2-4 0,-3-4 1 0,6-1-5 0,-1 3 6 0,-2 2 5 16,3-2-2-16,-1 2-4 0,-4-2-1 0,4 31 1 16,1-27 14-16,-3 4-1 0,0-11-5 0,0 7-9 15,7 21 1-15,-5-16 3 0,-2-7-5 16,0-5 12-16,3-2-9 0,-3 0 8 0,0 7 1 0,0-9-7 16,2 7-8-16,1-1 13 0,4 23-1 0,-7-10-16 15,2-12 11 1,-2 2-4-16,0-2 2 0,0 24 9 0,5-13-4 15,-5-11-8-15,3 0 11 0,-3 2-1 0,0 3-2 16,2-5 6-16,-2-1-5 0,3 3-12 0,6 20 3 16,-11-10 14-16,2-10-4 0,-3-5-6 15,6 1-3-15,-6 4 3 0,6 0 3 0,-3-2-18 16,2 2 14-16,-2-2-1 0,3 4-4 0,-3-6 3 16,0-3-3-16,2 2-1 0,-2 0 3 0,3-2 1 0,-3 2-3 0,0-2-2 15,2 3-4-15,1-3 10 0,-3 4-1 0,0-1-2 16,2-1-4-16,-2 0 1 0,0 1 1 0,0 4 11 15,2-5-19-15,-2 5 18 0,0-2-2 0,0 5-11 16,-2-13 17-16,0 10-2 0,2-7-14 0,2 34-1 16,-4-24 9-16,-1-6-4 0,1-4-6 0,-1 3 16 15,3 1-3-15,-2-1-13 16,-3 6 2-16,0-7-7 0,0 23 8 0,-2-11 1 16,2-9 4-16,0-5-8 0,3 2 3 0,-1 3-2 15,-4-3-17-15,4 5-16 0,-1-7-5 0,-1 3-20 16,-3-13-2-16,3 5-16 0,1 0-26 0,-1-10-37 15,0-2-41-15,2-3-35 0,1-9-43 0,2-10-798 16,0 0 351-16,0 0 234 0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39.5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C6711F1-6312-4B73-8698-2513299412FD}" emma:medium="tactile" emma:mode="ink">
          <msink:context xmlns:msink="http://schemas.microsoft.com/ink/2010/main" type="inkDrawing"/>
        </emma:interpretation>
      </emma:emma>
    </inkml:annotationXML>
    <inkml:trace contextRef="#ctx0" brushRef="#br0">297 61 27 0,'0'0'74'0,"-8"-22"6"0,8 22-3 0,-9-15 2 15,9 15-12-15,-10-9 5 0,10 9-19 0,-12-8 4 16,12 8-3-16,-15-5 18 0,15 5-10 0,0 0 2 15,-27 8-3-15,27-8 3 0,-22 12 2 0,10-2-8 16,0-1 2-16,-1 3 8 0,4 3 1 16,-11 4-6-16,5-2-7 0,3 0 2 0,0 5-12 15,0 0 0-15,2-5 3 0,0 0-12 0,-2-2-5 16,5-1-2-16,-1-1-2 16,8-13 1-16,-9 17 7 0,9-17-3 0,-10 12 1 15,10-12 4-15,-5 12-3 0,5-12 0 0,-7 10-1 16,7-10-8-16,0 0 0 0,0 0 3 0,0 0-5 0,0 0-1 0,2-49-3 0,3 25 0 15,0 2 0-15,0 0 8 0,0-2 6 0,4-1 4 16,-1 1 4-16,-3 5 2 0,0 4 8 0,-3 0 2 16,-2 15-1-16,7-21-6 0,-7 21-4 0,3-15-1 0,-3 15-4 15,0 0-5-15,5-17 2 0,-5 17-9 32,0 0 0-32,0 0 0 0,0 0-4 0,0 0-1 15,0 0-5-15,19 44 1 0,-14-27-3 0,2 5-2 0,6 4 5 0,-4-6-6 16,4 9 2-16,4 0-6 0,-3-2-1 0,3 0 4 15,3-3 2-15,14 15-15 0,3-3-55 0,-1 1-55 16,4-6-69-16,-9-9-710 0,1-2 298 0,-3-1 198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2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9AA2E06-1681-4E22-8F78-D6B861BAB15F}" emma:medium="tactile" emma:mode="ink">
          <msink:context xmlns:msink="http://schemas.microsoft.com/ink/2010/main" type="inkDrawing" rotatedBoundingBox="17688,6587 17762,15715 17692,15716 17619,6588" shapeName="None"/>
        </emma:interpretation>
      </emma:emma>
    </inkml:annotationXML>
    <inkml:trace contextRef="#ctx0" brushRef="#br0">13 96 87 0,'3'-17'113'15,"-3"17"-4"-15,5-17-6 0,-5 17 7 0,2-12-15 16,-2 12 9-16,0 0-11 0,0-17-3 0,0 17-6 16,0 0-1-16,5-17-12 0,-5 17 2 0,0 0-8 15,0 0 2-15,0 0 3 0,0-17-4 0,0 17-5 16,0 0 1-16,0 0-12 0,0 0-3 0,0 0-7 0,0 0-4 15,0 0 0-15,0 0-6 0,0 0 3 0,0 0-1 16,0 0-9-16,-7 56 5 0,4-22 9 16,3 5 2-16,-2 5-4 0,-3 4 4 0,2 25-6 15,-4 2 11-15,5 3 7 0,2 7-2 0,2 0-10 0,3 15 5 16,-5-5-2-16,2 2-5 0,8 97-2 0,-15-14-4 16,3-63-9-1,4-8 14-15,11-21 0 0,-11 11 9 0,8 74 2 16,-5-32-8-16,2-29 5 0,-2-15-5 0,0 95 3 15,-3-61 3-15,5-26-6 0,-2-13 7 0,-5 0-7 16,5 6 0-16,-5 89-10 0,-7-44-14 0,9-31 25 16,-2-15 9-16,-7-7-11 0,2 5-8 0,3 87-1 15,-1-56 0-15,8-23 3 0,-10-14-11 0,5-1 0 16,-7 2 7-16,7-3 3 0,-2 3 3 0,-1-2-5 0,-2 2 7 0,-2 2-10 16,4-4-3-16,6 11 8 0,-1-4-2 0,-2-3 9 15,-2 1-14-15,2-3-4 0,-3 2-9 0,6-2 20 16,-3 0-6-16,2 2 14 0,-2-4-11 15,3-13 4-15,-3 10-4 0,0-10-2 0,2 6-14 16,-4 4 16-16,7-12-9 0,-5 7-10 0,2 0 6 0,-2-2-6 16,0-3 9-1,5 8-2-15,-3-1 6 0,3 1-4 0,-7 2 7 16,9-5-6-16,-7 3 6 0,0-8-11 0,3 3 11 16,-3 7-3-16,0-2 5 0,4-3-16 0,-4 0 8 15,0-2-2-15,0 2 17 0,0-10 0 0,0 6 2 16,0-1 6-16,3-21-3 0,-6 16 3 0,8 3-17 15,0-5 10-15,-7 0-15 0,2-7 12 0,5 2-14 16,-5-5 1-16,2-9-3 0,-2-5 10 0,5 2-9 0,-3-5-6 0,1 27-3 16,2-14 6-16,-3-8-1 0,1-10-1 0,-1 8-6 15,3-5 8-15,-3-3-2 0,3-2-2 0,-5-4-16 16,-2-4-21-16,-1-4-19 0,3-5-11 0,3 0-29 16,-3 3-33-16,0-6-46 0,0-14-55 15,0 0-66-15,0 0-66 0,0 0-821 0,0 0 391 0,-44-94 260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5.6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1930B8E-773E-4EAE-9C72-02703A5BE053}" emma:medium="tactile" emma:mode="ink">
          <msink:context xmlns:msink="http://schemas.microsoft.com/ink/2010/main" type="inkDrawing" rotatedBoundingBox="16872,15476 30390,15251 30405,16100 16886,16325" shapeName="None"/>
        </emma:interpretation>
      </emma:emma>
    </inkml:annotationXML>
    <inkml:trace contextRef="#ctx0" brushRef="#br0">45 457 46 0,'0'0'145'0,"-14"-3"-11"0,14 3 10 0,-15 0-6 0,15 0-1 0,-7-7-5 16,7 7-11-16,0 0 1 0,0 0-16 0,-10-2-4 15,10 2-1-15,0 0 0 0,0 0-2 0,0 0-5 16,0 0-3-16,0 0 0 0,0 0-3 0,0 0-3 16,0 0-6-16,32-5-3 0,-13 5 4 0,3 2 2 15,0-2-9-15,0 0 7 0,17-2-8 16,-5-1-5-16,5-2-4 15,1 5-5-15,3 0-1 0,-1 0-2 0,4-2 1 16,20-3-8-16,3 0-7 0,-18 3-8 0,-2 2 4 16,-5 0 4-16,27-5-8 0,-15 5-6 0,12-2 6 15,-2-6-4-15,0 1-2 0,-12 7-13 0,-8 0 8 16,-2 0-2-16,3 2-9 0,24-2 5 0,-18-4 1 16,13 16-12-16,-9-12 10 0,9 5-1 0,-10-5 3 15,-5 0 5-15,15 4 7 0,5 1 2 0,-13-7-1 0,16 9-6 0,-6-14 5 16,-14 7-10-16,17-3 0 0,-3 8-1 0,-17 0 2 15,18-2-4-15,4 1 3 0,-14-4-15 16,12 3 4-16,-1-1-12 0,4 1 21 0,-1-3-9 16,3-5 0-16,-1 2 7 0,-4 3-6 0,5-2-9 15,0 0 5-15,4-1 8 0,-1 1-16 0,-6-1 13 16,7-2-6-16,-1-2-10 16,-1 2 7-16,-5 5 4 0,3-7-5 0,2 2 0 15,0 0 7-15,-2 3-2 0,2-3 2 16,8-5-4-16,-8 8 1 0,5-5 10 0,-3-1-12 15,-4-4 0-15,-5 10 0 0,17-3-13 0,-12 5 18 0,2-10-4 16,0 3 4-16,5 4 3 0,-2 1-4 0,-1-1 3 16,3-4-5-16,-2 0-1 0,-3 2 7 0,3 0-4 15,-1 3 2-15,-1-3-4 0,-1 0 0 0,5 3 1 0,2-8 4 16,-4 10-4-16,2-7-5 0,5-1 8 0,-5 3-8 16,0 1-4-16,3-1 0 0,-6 2 18 0,-2-6-14 15,3-1-5-15,-3 10 17 0,3-7-6 0,-10-1-8 16,4 3 13-16,6-7-8 0,2 10-1 0,-5-1 13 15,-2 1-15-15,5 0-1 0,-3-1 4 0,0-4 4 16,0 0-10-16,-2-3 0 0,-3 5 5 0,5 0 3 0,0 3-20 16,-2-1 9-16,2 8 14 0,-2-7 2 0,2-1-7 15,-9 1 1-15,1-1 6 0,4 3-23 0,-21 5 18 16,21-2-7-16,-6 2 10 0,-9-3-20 0,7-4 9 16,5-11 3-16,-10 6 1 0,-8 7-11 0,-1 0 1 15,28 5 11-15,-19-5 10 0,5 5-4 0,0 0-9 16,-7-8-2-16,-10 8 6 15,22 0-11-15,4-3 9 0,-6 3-2 0,-1-2 6 16,1 2-9-16,-11-3 11 0,11-2-4 0,-1-2 4 16,-12 2-1-16,15 0-8 0,-15 2 13 0,18-2-6 15,-23 0-6-15,-2 2 4 0,-3-2-6 0,25 0 4 16,-3-4-12-16,1 4 2 0,-16 2 24 16,1-2-12-16,17 2-7 0,5 6 4 0,-20-8 1 15,-10-8-14-15,25 11 11 0,-10-3 12 0,15 2-9 0,-5-2-11 0,-5 8 23 16,2-8-5-16,-14 4 1 0,0-4-8 0,19 8-2 15,-19-6 1-15,29 5 5 0,-17 3-11 0,-10-7-2 16,12-1 8-16,1 0-8 0,-1 6 12 0,5-1 0 16,-16-7-4-16,-6 0 1 0,-5 0 1 0,28 0 4 15,1 0-4-15,-11 7-10 0,-10-7 16 0,-5-2-12 16,-5 2 7-16,-5 5-6 16,5-5 4-16,2 2 4 0,-2-2-10 0,24 0 1 15,-14-2 3-15,-10 7-6 0,-5-3 5 0,0-2-6 16,3-2 6-16,-8 6 6 0,12-6-12 0,-9 7 3 15,-3-3 15-15,3 1 10 0,-3 2-11 16,-2-3 3-16,-15 0-18 0,2 3 5 0,3-5 1 16,-7 3 2-16,-15-3 0 0,29 2 3 0,-14-2-1 15,-15 0 0-15,15 3 17 0,4-6-7 0,-19 3 8 0,17 3-3 0,-17-3 4 16,0 0 12-16,0 0-7 0,0 0 0 16,0 0-9-16,0 0-2 0,0 0 2 0,0 0 8 0,0 0-15 15,-26-37-2-15,4 20-1 0,-3 3-5 0,-16-16-6 16,6 9 9-16,11 6-6 0,2-7 6 0,0 5 2 15,7 2-9-15,-2 3 11 0,5 0 1 0,-3 0-19 16,3 5 22-16,0-3-19 0,2 3 8 0,10 7-16 0,-12-10 4 0,12 10-1 16,-10-12 1-16,10 12 2 0,0 0 6 0,0 0 0 15,0 0 4-15,0 0-16 0,0 0 8 16,39 0-10-16,-39 0 25 0,49 17-8 0,-22-15-4 16,2 8-11-16,25 12 5 0,-12-5 14 0,14-3-6 15,-7-1-3-15,-13-4-6 0,-9 3 11 0,2 1 5 16,-2 1-7-16,-5-4-2 15,10 2 12-15,-12 0-3 0,-1-4-4 0,-9-1-1 16,0 0 6-16,4 0 21 0,-9 1 14 0,-5-8 15 16,15 22-6-16,-15-13 3 0,0-9-10 0,-7 27 0 15,-3-12-6-15,2 4-10 0,-26 20 1 0,10-7 0 16,-20 9-4-16,2-5-23 0,-16 8-31 0,4 0-20 16,-5-3-50-16,6 0-52 0,-4 3-75 0,-1 0-94 15,2 2-1042-15,7 3 454 0,-7-6 302 0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9.8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6078FC0-591C-4F0E-9DD7-C26FB672EE26}" emma:medium="tactile" emma:mode="ink">
          <msink:context xmlns:msink="http://schemas.microsoft.com/ink/2010/main" type="inkDrawing" rotatedBoundingBox="17082,16586 17433,16477 17511,16729 17160,16838" shapeName="None"/>
        </emma:interpretation>
      </emma:emma>
    </inkml:annotationXML>
    <inkml:trace contextRef="#ctx0" brushRef="#br0">32 91 9 0,'0'0'142'16,"0"0"-5"-16,0 0 9 0,0 0-1 0,0-20-13 16,0 20-2-16,0 0-2 0,0 0 0 0,0 0-9 15,0 0 1-15,-3-26-6 0,3 26 1 0,0 0-9 16,0 0 0-16,0 0-8 0,-4-15-1 0,4 15-5 16,0 0-1-16,0 0-6 0,0 0 1 0,0 0-7 15,0 0 2-15,0 0-7 16,0 0-6-16,0 0-2 0,0 0-4 0,-15 49 2 15,10-32-10-15,3 2 8 0,-1-2-14 16,3-17 2-16,5 32-2 0,-3-13-11 0,1 0 1 16,4-6-4-16,1 1-6 0,1 1-1 0,6-3-5 15,0-5-3-15,-3-2-4 0,7-5 8 0,1 3-5 0,2-6-6 16,-5 1 0-16,3-6 8 0,9-1-7 0,-2-6-2 16,2 3-3-16,-2-5 5 0,-8 7 2 0,3-4-3 0,-9 1 2 15,1-1 5-15,-4-1 4 0,-7 1-1 0,-3 14 12 16,-5-27-15-16,0 10 12 0,0 2 10 0,-7-2-18 15,-1 5 4-15,-4 5 8 0,0 0-4 0,0 2 1 16,2 0-3-16,-7 0 3 0,0 0 0 0,5 5-7 16,0 0-22-16,17 0-1 0,-27-5-9 0,27 5-29 15,-17 5-32-15,0-2-41 16,17-3-53-16,-19 9-61 0,19-9-84 0,-8 8-700 16,8-8 335-16,0 0 224 0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5.98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5763 6231 73 0,'7'-9'136'16,"-7"9"8"-16,13-13-11 0,-13 13 8 0,14-7-7 15,3 5-4-15,0-1-6 0,-2-2-5 0,2 1-13 16,3 1-10-16,4 3-10 0,-2-2-5 0,0 2-15 0,3-3-6 0,-1 1 0 15,0 2-13-15,3 0 1 0,17 0-9 0,-5 5-25 16,0-13-13-16,-2 8-26 0,-8 3-33 0,-4-6-27 16,-1 6-44-16,18-8-386 0,-10-2 173 15,2 4 114-15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5.4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ECCB27-1399-4BD2-BD50-CD8054B44A89}" emma:medium="tactile" emma:mode="ink">
          <msink:context xmlns:msink="http://schemas.microsoft.com/ink/2010/main" type="inkDrawing" rotatedBoundingBox="7705,10241 12218,5414 13612,6717 9100,11545" shapeName="None"/>
        </emma:interpretation>
      </emma:emma>
    </inkml:annotationXML>
    <inkml:trace contextRef="#ctx0" brushRef="#br0">11603-10709 11 0,'0'0'153'15,"0"0"-10"-15,17 14-20 0,-10-11-18 0,-7-3-18 16,0 0-38-16,22 7-14 0,-12-4-38 0,-10-3-51 15,19 2-163-15,-19-2 73 0,20 2 48 0</inkml:trace>
    <inkml:trace contextRef="#ctx0" brushRef="#br0" timeOffset="169.0084">12182-10320 4 0,'-3'24'232'0,"1"-5"-30"0,-1 6-20 0,-2-6-37 0,1 6-27 16,4-4-53-16,-3 4-42 0,3-3-47 16,-2-1-55-1,-1-4-211-15,6-4 96 0,-8 6 66 0</inkml:trace>
    <inkml:trace contextRef="#ctx0" brushRef="#br0" timeOffset="-194.6667">11134-10532 127 0,'0'0'203'0,"0"0"-18"0,-22 3-21 0,22-3-19 0,0 0-26 0,0 0-33 16,0 0-37-16,0 0-35 0,-22 2-22 15,22-2-16-15,0 0-24 0,0 0-22 0,0 0-244 16,0 0 104-16,0 0 70 0</inkml:trace>
    <inkml:trace contextRef="#ctx0" brushRef="#br0" timeOffset="-363.601">11229-10315 39 0,'-15'-8'204'0,"3"3"-21"0,-7 1-20 16,4-1-12-16,0 2-22 0,15 3-24 0,-22-7-12 0,22 7-22 15,0 0-11-15,0 0-18 0,-19-7-11 0,19 7-21 16,0 0-18-16,-10-5-23 0,10 5-17 0,0 0-24 15,0 0-33-15,0 0-234 0,0 0 113 0,0 0 74 16</inkml:trace>
    <inkml:trace contextRef="#ctx0" brushRef="#br0" timeOffset="-563.8339">11801-9516 177 0,'0'0'201'0,"4"15"-20"0,-4-15-19 16,8 7-23-16,-8-7-18 0,0 0-32 0,0 0-29 16,10 10-36-16,-10-10-23 15,0 0-15-15,0 0 1 0,2 2-69 16,-2-2-268-16,0 0 118 0,0 0 76 0</inkml:trace>
    <inkml:trace contextRef="#ctx0" brushRef="#br0" timeOffset="-763.9037">11537-9632 211 0,'5'7'262'0,"0"-2"-36"0,-5-5-38 15,7 12-42-15,-2-7-47 0,-5-5-43 0,0 0-36 16,12 17-46-16,-10-12-44 0,6-1-302 0,-8-4 124 15,0 0 84-15</inkml:trace>
    <inkml:trace contextRef="#ctx0" brushRef="#br0" timeOffset="-933.0575">11121-9749 129 0,'10'7'177'0,"-10"-7"-29"0,0 0-31 15,0 0-32-15,17 17-49 0,-9-12-47 0,-8-5-216 16,7 12 75-16,5-2 50 0</inkml:trace>
    <inkml:trace contextRef="#ctx0" brushRef="#br0" timeOffset="352.6058">11798-8952 2544 0,'-19'34'68'0,"-1"-7"-34"16,3-5-32-16,5-3-30 0,0-2-38 0,4-2-19 0,-2-1-19 0,6-2-28 16,-1 3-16-16,2-5-40 0,-2-1-445 0,5-9 211 15,0 0 140-15</inkml:trace>
    <inkml:trace contextRef="#ctx0" brushRef="#br0" timeOffset="-1110.5716">10865-9662 62 0,'0'0'202'0,"0"0"-27"15,-12-9-41-15,12 9-36 0,0 0-43 0,0 0-31 16,0 0-42-16,0 0-35 0,0 0-174 0,0 0 75 16,0 0 52-16</inkml:trace>
    <inkml:trace contextRef="#ctx0" brushRef="#br0" timeOffset="4901.1274">11214-9290 50 0,'0'0'273'0,"0"0"-30"0,0 0-43 0,0 0-60 16,0 0-49-16,0 0-79 0,0 0-66 0,0 0-265 16,0 0 107-16,0 0 70 0</inkml:trace>
    <inkml:trace contextRef="#ctx0" brushRef="#br0" timeOffset="-1280.001">11007-9142 2327 0,'-8'-12'106'16,"-6"5"-38"-16,4 0-32 0,-2-1-13 0,4 4-8 15,1-4-2-15,7 8-4 0,-10-9-1 0,3 6-4 16,7 3-11 0,0 0-24-16,-15-10-19 0,15 10-29 0,0 0-24 15,-9-9-37-15,9 9-28 0,-8-3-26 0,8 3-419 16,0 0 205-16,0 0 136 0</inkml:trace>
    <inkml:trace contextRef="#ctx0" brushRef="#br0" timeOffset="-1814.5285">10440-8002 2764 0,'-3'22'147'0,"-6"7"-59"0,-1 0-50 16,3-9-17-16,-1 2-20 0,1-10-35 0,4 0-14 16,1 3-24-1,-5 2-23-15,2-3-40 0,5 1-25 0,0-3-37 16,0-12-577-16,0 0 258 0,10 12 172 0</inkml:trace>
    <inkml:trace contextRef="#ctx0" brushRef="#br0" timeOffset="-1996.7001">10286-8685 2779 0,'-17'47'110'0,"5"-11"-52"15,-5-9-27-15,4-3-13 0,1 0-25 0,5-2-17 0,-3-10-17 16,3-4-11-16,2 4-16 0,-2 7-26 0,4-7-44 15,1 1-19-15,2-1-29 0,0-12-557 0,0 0 247 16,5 19 166-16</inkml:trace>
    <inkml:trace contextRef="#ctx0" brushRef="#br0" timeOffset="-1448.9614">11056-8507 2330 0,'0'0'155'0,"0"0"-54"0,0 0-48 0,-8 24-20 15,8-24-11-15,0 0-11 0,0 0-3 0,-14 17-3 16,14-17-11-16,0 0-25 0,0 0-21 0,-13 10-27 0,13-10-32 16,0 0-37-16,0 0-20 0,0 0-36 0,0 0-437 15,0 0 215-15,0 0 142 0</inkml:trace>
    <inkml:trace contextRef="#ctx0" brushRef="#br0" timeOffset="-2181.2563">10232-9241 187 0,'0'17'188'0,"0"-3"-23"0,0-14-28 0,0 30-37 0,0-21-40 16,0-9-35-16,8 37-33 0,-4-18-43 0,-1-7-218 16,4-2 91-16,-4 2 58 0</inkml:trace>
    <inkml:trace contextRef="#ctx0" brushRef="#br0" timeOffset="-2346.621">9824-9516 73 0,'0'0'204'0,"8"7"-35"15,-8-7-25-15,9 10-27 0,-9-10-34 0,10 7-32 16,-10-7-18 0,12 8-51-16,-7-3-27 0,5 0-226 0,-10-5 91 15,15 4 60-15</inkml:trace>
    <inkml:trace contextRef="#ctx0" brushRef="#br0" timeOffset="4746.9736">10714-8391 2327 0,'24'-4'75'0,"-24"4"-11"0,5-8-14 32,-5 8-26-32,0 0-3 0,0 0-12 0,0 0-13 15,0 0-13-15,0 0-12 0,0 0-22 0,0 0-19 16,12-17-32-16,-12 17-23 0,0 0 4 0,5-7-23 15,-5 7-25-15,0 0-411 0,0 0 194 0,12-22 128 0</inkml:trace>
    <inkml:trace contextRef="#ctx0" brushRef="#br0" timeOffset="553.7594">10909-7914 2765 0,'-34'31'70'15,"4"-6"-17"-15,8-8-30 0,3 2-22 0,2-9-39 0,2 2-36 16,3-5-24-16,0 3-16 0,4-3-14 0,8-7-5 0,-9 8-25 16,4-6-33-16,5-2-469 0,0 0 220 0,0 0 146 15</inkml:trace>
    <inkml:trace contextRef="#ctx0" brushRef="#br0" timeOffset="-1632.8828">10789-7939 272 0,'0'0'244'16,"-10"25"-32"-16,6-16-35 0,4-1-40 0,0-8-44 0,0 0-46 15,0 0-42-15,-3 27-35 0,6-25-54 16,-3-2-275-16,0 0 121 0,0 0 78 0</inkml:trace>
    <inkml:trace contextRef="#ctx0" brushRef="#br0" timeOffset="-2681.6934">9177-8724 74 0,'0'0'248'0,"-17"-4"-25"0,17 4-19 0,-17-3-21 0,17 3-20 16,-17-5-17-16,17 5-24 0,0 0-30 0,-15-5-53 15,15 5-34-15,0 0-27 0,-12-7-27 0,12 7-55 16,0 0-338-16,0 0 148 0,-3-22 98 0</inkml:trace>
    <inkml:trace contextRef="#ctx0" brushRef="#br0" timeOffset="721.983">9895-7584 2884 0,'-41'32'5'16,"4"-13"-9"-16,5-4-26 0,10 2-67 0,3-2-46 0,6-6-30 15,1 3-21-15,0 1 9 0,7-4-6 0,5-9-433 0,-12 15 208 16,12-15 138-16</inkml:trace>
    <inkml:trace contextRef="#ctx0" brushRef="#br0" timeOffset="-2882.2473">9243-7722 195 0,'0'0'210'0,"0"0"-36"0,0 0-50 0,7 5-26 0,-7-5-32 16,0 0-32-16,0 0-34 0,0 0-20 0,0 0-23 0,0 0-30 0,0 0-182 0,0 0 85 15,12-20 56-15</inkml:trace>
    <inkml:trace contextRef="#ctx0" brushRef="#br0" timeOffset="-3398.7386">9025-7790 213 0,'-22'2'236'0,"3"3"-21"0,2 0-24 0,2 0-25 0,-4-3-26 16,6 1-30-16,1 4-28 0,0 0-36 0,12-7-21 15,-7 10-29-15,7-10-29 0,0 0-32 0,-8 10-32 16,8-10-312-16,0 0 137 0,0 0 90 0</inkml:trace>
    <inkml:trace contextRef="#ctx0" brushRef="#br0" timeOffset="4549.3007">9600-7151 32 0,'0'0'206'0,"12"7"-46"16,-12-7-42-16,0 0-40 0,10 7-19 0,-10-7-22 0,0 0-25 15,19 3-30-15,-9-6-41 0,7-4-150 0,0-3 69 16,10-2 48-16</inkml:trace>
    <inkml:trace contextRef="#ctx0" brushRef="#br0" timeOffset="-3967.3984">8691-8067 110 0,'0'19'200'15,"5"-7"-33"-15,0 5-32 0,-3 3-36 0,0 2-33 16,6-5-37-16,-1 2-48 0,5-4-50 0,5 6-171 16,3-1 80-16,-1-1 54 0</inkml:trace>
    <inkml:trace contextRef="#ctx0" brushRef="#br0" timeOffset="-3631.1863">9741-6709 269 0,'0'0'242'0,"-2"22"-29"0,2-22-32 0,-5 17-35 15,5-17-46-15,-3 15-28 0,3-15-43 0,0 0-28 16,0 0-51-16,0 0-60 0,0 0-255 15,0 0 121-15,0 0 82 0</inkml:trace>
    <inkml:trace contextRef="#ctx0" brushRef="#br0" timeOffset="-3798.9731">9460-6891 85 0,'0'12'176'0,"3"5"-39"16,2-2-41-16,0 2-36 0,-3-3-44 0,5-2-50 0,-2-2-146 16,-5-10 60-16,17 12 40 0</inkml:trace>
    <inkml:trace contextRef="#ctx0" brushRef="#br0" timeOffset="922.6121">9069-7141 132 0,'-24'14'204'0,"7"3"-49"0,0-2-52 0,5-3-51 15,-1 3-47-15,1-6-64 0,7 1-139 0,5-10 66 0,-12 12 44 16</inkml:trace>
    <inkml:trace contextRef="#ctx0" brushRef="#br0" timeOffset="-3067.0987">8661-6748 9 0,'3'15'223'0,"-3"-1"-37"0,0-14-34 0,5 20-39 0,-5-20-29 0,5 15-30 0,-5-15-34 15,7 7-54-15,0-5-235 0,-7-2 89 0,0 0 60 16</inkml:trace>
    <inkml:trace contextRef="#ctx0" brushRef="#br0" timeOffset="-3236.032">8390-6942 108 0,'-14'14'222'15,"-1"1"-24"-15,3-5-25 0,2 2-29 0,3-7-25 16,7-5-30-16,-13 12-18 0,13-12-3 0,0 0-30 15,0 0-33-15,0 0-40 0,3 7-44 16,-3-7-296-16,0 0 125 0,0 0 84 0</inkml:trace>
    <inkml:trace contextRef="#ctx0" brushRef="#br0" timeOffset="4350.5207">8442-6189 19 0,'0'8'148'0,"2"-1"-62"0,0 3-53 0,-2-10-43 0,5 17-82 16,-5-17 30-16,15 2 20 0</inkml:trace>
    <inkml:trace contextRef="#ctx0" brushRef="#br0" timeOffset="-4873.4569">8253-6169 101 0,'0'0'145'16,"-7"19"-57"-16,7-7-34 0,0-2-35 15,0 0-50-15,0-10-95 0,0 0 42 0,5 19 28 0</inkml:trace>
    <inkml:trace contextRef="#ctx0" brushRef="#br0" timeOffset="-4685.5663">7511-5771 196 0,'-17'8'210'16,"0"-1"-42"-16,0 0-51 0,2-4-31 15,15-3-21-15,-17 7-55 0,7-2-20 16,3-5-33-16,7 0-224 0,0 0 89 0,0 0 60 16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0.9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94A4DB-C6E7-4BED-A7F6-DD1DA929CB9D}" emma:medium="tactile" emma:mode="ink">
          <msink:context xmlns:msink="http://schemas.microsoft.com/ink/2010/main" type="inkDrawing" rotatedBoundingBox="7691,10875 8049,8320 9168,8477 8810,11032" shapeName="None"/>
        </emma:interpretation>
      </emma:emma>
    </inkml:annotationXML>
    <inkml:trace contextRef="#ctx0" brushRef="#br0">7061-6466 2439 0,'-17'8'53'0,"5"-4"7"16,-3 4-19-16,-2-3-19 0,-2-1-19 0,-1 4-14 16,8 1-10-16,0-1-2 0,0-1-8 0,-3 3-6 0,3-5-17 15,4 4-21-15,8-9-8 0,-9 12-20 0,9-12-26 16,-3 5-4-16,3-5-26 0,0 0-428 15,0 0 195-15,0 0 132 16</inkml:trace>
    <inkml:trace contextRef="#ctx0" brushRef="#br0" timeOffset="-545.5455">7745-7375 2439 0,'5'17'127'0,"3"-2"-65"0,-1-5-49 16,-2-1-53-16,0 3 5 0,-5-12-8 0,7 18-4 15,0-1-14-15,1-3-6 16,-1-2-35-16,0 0-14 0,3 1-27 0,0-4-42 16,0-1-417-16,4 4 202 0,-4-7 132 0</inkml:trace>
    <inkml:trace contextRef="#ctx0" brushRef="#br0" timeOffset="5623.4001">7931-6612 2964 0,'-41'30'-23'0,"4"-11"35"16,-10 17-18-16,1-6-34 0,7-8-41 0,-3 7-44 15,8-10-22-15,5-2 12 0,4-7-14 0,11 4-30 16,-1-4-518-16,0-5 231 15,6 2 156-15</inkml:trace>
    <inkml:trace contextRef="#ctx0" brushRef="#br0" timeOffset="-886.218">7565-6738 2768 0,'-20'-7'60'0,"3"4"-12"0,2 1-19 0,-2-1-10 0,0-1-11 0,-2 1-1 0,1 1-13 15,18 2-7-15,-24-5-6 0,24 5-11 0,-17 0-12 16,17 0-14-16,0 0-20 0,-25 0-22 0,25 0-19 16,0 0-18-16,-19-3-14 0,19 3-18 0,-7-7-35 15,7 7-409-15,0 0 205 0,0 0 134 16</inkml:trace>
    <inkml:trace contextRef="#ctx0" brushRef="#br0" timeOffset="-1270.5148">7516-5690 2448 0,'7'19'46'0,"-2"-2"-19"0,-3 0-47 0,3-10-66 0,-5-7-50 0,5 20-24 0,0-11 2 0,-3 1-16 15,3-3 3-15,3 6-369 0,-8-13 180 0,14 7 120 16</inkml:trace>
    <inkml:trace contextRef="#ctx0" brushRef="#br0" timeOffset="8682.119">7296-5972 27 0,'10'-3'262'0,"-1"-2"-42"0,-9 5-35 0,10-2-37 16,-10 2-41-16,0 0-36 0,22-3-55 15,-14 3-23-15,-8 0-52 0,14-2-38 0,-7-3-194 0,-7 5 97 16,25-12 64-16</inkml:trace>
    <inkml:trace contextRef="#ctx0" brushRef="#br0" timeOffset="178.4778">7240-7161 87 0,'0'0'117'16,"14"-12"-37"-16,-14 12-28 0,8-10-26 0,6-2-42 15,-1-2-100-15,1 1 38 0,6-6 26 0</inkml:trace>
    <inkml:trace contextRef="#ctx0" brushRef="#br0" timeOffset="-1102.0847">7892-5615 193 0,'0'0'179'0,"12"12"-32"15,-12-12-37-15,7 7-28 0,-7-7-34 0,0 0-29 16,0 0-59-16,0 0-206 0,0 0 82 16,0 0 54-16</inkml:trace>
    <inkml:trace contextRef="#ctx0" brushRef="#br0" timeOffset="-726.2144">7188-7489 217 0,'0'0'238'15,"-14"-12"-21"-15,14 12-17 16,-12-12-19-16,12 12-19 0,-18-8-17 0,18 8-14 0,-9-4-20 15,9 4-26-15,0 0-40 0,-15-8-29 0,15 8-33 16,0 0-30-16,0 0-33 0,0 0-49 0,0 0-364 16,0 0 165-16,0 0 110 0</inkml:trace>
    <inkml:trace contextRef="#ctx0" brushRef="#br0" timeOffset="353.0454">7877-8099 2023 0,'0'0'72'0,"25"-2"-40"0,-25 2-20 16,0 0 0-16,14-3-20 0,-14 3-23 0,0 0-8 0,13-7-8 16,-13 7-3-16,0 0-23 0,0 0-7 0,24 0-31 15,-24 0-27-15,17 0-388 0,-17 0 176 0,22 0 116 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9.4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11F82F-69DF-4F65-8E49-08B36FF72CCC}" emma:medium="tactile" emma:mode="ink">
          <msink:context xmlns:msink="http://schemas.microsoft.com/ink/2010/main" type="inkDrawing" rotatedBoundingBox="2617,13506 6664,9571 8443,11401 4395,15336" shapeName="None"/>
        </emma:interpretation>
      </emma:emma>
    </inkml:annotationXML>
    <inkml:trace contextRef="#ctx0" brushRef="#br0">6138-6585 279 0,'0'0'248'16,"0"0"-38"-16,-5 10-32 0,5-10-29 0,0 0-27 15,0 0-29-15,0 0-44 0,0 0-30 0,0 24-32 16,2-21-40-16,8 1-44 0,-10-4-299 0,22 10 132 16,-7-10 88-16</inkml:trace>
    <inkml:trace contextRef="#ctx0" brushRef="#br0" timeOffset="-362.9179">6175-4998 93 0,'0'0'291'15,"-15"-7"-62"-15,15 7-56 0,-15-7-51 0,15 7-40 16,0 0-30-16,-19-3-29 0,19 3-30 0,0 0-28 16,-8-5-41-16,8 5-241 0,0 0 107 0,0 0 70 0</inkml:trace>
    <inkml:trace contextRef="#ctx0" brushRef="#br0" timeOffset="-720.6836">5710-4762 51 0,'10'19'112'0,"-2"8"-43"16,1-3-61-16,1-7-88 0,0 0 26 0,0 0 18 15</inkml:trace>
    <inkml:trace contextRef="#ctx0" brushRef="#br0" timeOffset="7247.4624">5837-5452 2652 0,'-41'29'-6'0,"9"-12"-33"0,-12 12-44 15,12-12-63-15,6 0-42 0,6 0-22 0,-2 0-24 0,10-2-348 16,0-1 194-16,4-6 128 0</inkml:trace>
    <inkml:trace contextRef="#ctx0" brushRef="#br0" timeOffset="9952.785">5713-4954 2418 0,'10'2'41'16,"-1"-2"-18"-1,-9 0-5-15,15 0-17 0,-15 0-51 0,0 0-21 16,20 0-15-16,-20 0-6 0,17 0 16 0,-17 0-9 15,24-7-12-15,-2 2-32 0,10-7-46 16,0-5-373-16,16-12 184 0,9-8 120 0</inkml:trace>
    <inkml:trace contextRef="#ctx0" brushRef="#br0" timeOffset="7463.8993">5781-4845 2610 0,'-7'37'-2'0,"-8"-3"13"0,-2-3-17 0,3 1-65 15,-6-3-52-15,8-7-13 0,-5 7-15 16,4-5-6-16,4-2-10 0,1-2-437 0,1-3 202 0,2-3 134 0</inkml:trace>
    <inkml:trace contextRef="#ctx0" brushRef="#br0" timeOffset="-547.6464">6387-4108 146 0,'3'19'127'0,"-1"-4"-52"0,-2-15-23 0,0 19-49 0,0-19-138 0,0 0 45 16,0 15 30-16</inkml:trace>
    <inkml:trace contextRef="#ctx0" brushRef="#br0" timeOffset="-162.5954">5991-5931 2611 0,'0'0'60'16,"-19"-15"-10"-16,11 10-14 0,8 5-11 0,-19-9-11 0,19 9-5 0,-17-5-6 0,17 5-8 15,-12-10-2-15,12 10-2 0,-13-7-8 0,13 7-15 16,0 0-23-16,-14-7-36 0,14 7-19 0,0 0-30 15,0 0-31-15,-8-10-40 0,8 10-443 0,0 0 218 16,0 0 146-16</inkml:trace>
    <inkml:trace contextRef="#ctx0" brushRef="#br0" timeOffset="-1232.9864">5342-3243 27 0,'9'12'156'0,"-9"-12"-1"15,8 12-28-15,-8-12-13 16,5 10-24-16,-5-10-23 0,0 0-21 0,0 0-49 16,0 0-59-16,0 0-177 0,0 0 79 0,0 0 54 15</inkml:trace>
    <inkml:trace contextRef="#ctx0" brushRef="#br0" timeOffset="9769.4552">5129-4116 3017 0,'7'-2'27'16,"-7"2"-1"-16,8-5-17 0,-8 5-28 15,7-7-45-15,-7 7-30 0,0 0-29 0,0 0-23 0,10-12-13 0,-10 12-32 16,0 0-12 0,14-8-491-16,-14 8 232 0,22-12 154 0</inkml:trace>
    <inkml:trace contextRef="#ctx0" brushRef="#br0" timeOffset="-874.7373">4726-5615 224 0,'0'0'222'0,"0"0"-28"0,0 0-26 0,-12-5-16 16,12 5-21-16,0 0-24 0,0 0-32 0,0 0-31 15,0 0-19-15,0 0-33 0,0 0-45 0,0 0-45 16,19 41-297-16,-14-33 131 0,10 1 88 0</inkml:trace>
    <inkml:trace contextRef="#ctx0" brushRef="#br0" timeOffset="-2134.1077">4777-3683 15 0,'0'0'4'0,"10"12"-11"0,-10-12 3 16,7 7 0-16</inkml:trace>
    <inkml:trace contextRef="#ctx0" brushRef="#br0" timeOffset="-1402.3817">4958-3484 73 0,'10'15'124'0,"-5"-5"-13"0,4 4-46 16,-4-11-15-16,3 6-16 0,-3-1-28 0,7 1-42 16,-12-9-107-16,22 10 47 0,-12-5 32 0</inkml:trace>
    <inkml:trace contextRef="#ctx0" brushRef="#br0" timeOffset="-2883.448">4281-3326 1612 0,'10'29'54'0,"-3"-9"-23"0,-7-3-18 0,5 0-6 16,0-5-50-16,0 0-31 0,-5-12-15 0,5 22-17 15,-3-12-7-15,8 2-319 0,-7 0 144 16,-3-12 96-16</inkml:trace>
    <inkml:trace contextRef="#ctx0" brushRef="#br0" timeOffset="9404.415">4352-3413 104 0,'-5'26'70'0,"3"4"-64"0,-1-13-66 0,6 0 20 16,-3-17 12-16</inkml:trace>
    <inkml:trace contextRef="#ctx0" brushRef="#br0" timeOffset="9621.3922">4770-3321 2735 0,'2'22'15'16,"-11"0"4"-16,-1-3-15 0,-2-4-36 0,4-1-58 15,-2-4-54-15,10-10-32 0,-9 20-20 0,4-11-517 16,0-6 239-16,5-3 158 0</inkml:trace>
    <inkml:trace contextRef="#ctx0" brushRef="#br0" timeOffset="7695.6092">3820-2988 1479 0,'-30'29'18'0,"3"-2"-2"15,5-8-40-15,0-2 3 0,-2 0-15 0,4 0-11 0,-2 0-8 16,5-4-8-16,5-1-14 0,0-5-7 0,5-2 14 0,7-5 2 15,-13 5-13-15,13-5-6 0,0 0-181 0,0 0 90 16,0 0 60-16</inkml:trace>
    <inkml:trace contextRef="#ctx0" brushRef="#br0" timeOffset="-2702.5304">4294-2614 62 0,'-3'15'20'0,"1"-3"-48"0,2-5 10 0,0-7 6 15</inkml:trace>
    <inkml:trace contextRef="#ctx0" brushRef="#br0" timeOffset="-1063.857">4963-4504 85 0,'-10'-10'221'0,"10"10"-53"0,-10-15-33 15,10 15-37-15,-12-12-23 0,12 12-28 0,0 0-25 16,-12-22-33-16,9 12-31 0,3 10-224 15,-4-29 88-15,1 12 60 0</inkml:trace>
    <inkml:trace contextRef="#ctx0" brushRef="#br0" timeOffset="-1934.2072">4408-4643 93 0,'-14'-19'137'0,"9"11"-30"16,5 8-33-16,-10-9-28 0,10 9-14 0,-12-10-22 15,12 10-6-15,0 0-34 0,-12-10-129 0,12 10 53 16,0 0 36-16</inkml:trace>
    <inkml:trace contextRef="#ctx0" brushRef="#br0" timeOffset="-3451.0885">4074-2502 60 0,'2'5'9'0,"-2"-5"-32"0,0 0 7 0,0 0 6 0</inkml:trace>
    <inkml:trace contextRef="#ctx0" brushRef="#br0" timeOffset="-2289.918">3947-5044 63 0,'0'0'176'0,"5"-12"-27"0,-5 12-6 16,0 0-19-16,0 0-24 0,0 0-18 15,0 0-34-15,0 0-17 0,0 0-24 0,0 0-41 16,0 0-25-16,0 0-219 0,31 19 94 0,-16-14 60 16</inkml:trace>
    <inkml:trace contextRef="#ctx0" brushRef="#br0" timeOffset="7904.9117">3106-2699 2403 0,'-22'27'17'0,"-9"9"-22"15,-6 1-7-15,10-10-46 0,3-1-43 16,4-4-19-16,0 5-4 0,3 0 19 0,5-10-6 16,5 0-27-16,-3-5-9 0,8-5-354 15,2-7 167-15,0 0 112 0</inkml:trace>
    <inkml:trace contextRef="#ctx0" brushRef="#br0" timeOffset="-4636.829">3065-2498 170 0,'0'0'169'0,"0"0"-53"0,-5 22-43 0,5-22-42 16,0 0-20-16,0 0-19 0,0 0-5 0,0 0-6 0,0 0-25 0,0 0-118 15,0 0 54-15,0 0 36 0</inkml:trace>
    <inkml:trace contextRef="#ctx0" brushRef="#br0" timeOffset="-5068.5214">2518-3006 2819 0,'9'-10'66'0,"-1"1"-62"0,-6 1 12 0,3 1-21 16,0 2-53-16,-5 5-32 0,0 0-21 0,12-14-3 15,-12 14-6-15,0 0-7 0,7-10-1 0,-7 10-3 16,0 0-8-16,8-7-6 0,-8 7-5 0,5-3-379 15,-5 3 175-15,0 0 118 0</inkml:trace>
    <inkml:trace contextRef="#ctx0" brushRef="#br0" timeOffset="-3820.1146">3258-3064 2897 0,'12'-3'-23'0,"-12"3"23"0,19-5 1 0,-11 1-29 16,-8 4-50-16,0 0-65 0,0 0-17 0,19-3-17 15,-19 3 14-15,0 0-4 0,22 3-13 0,-22-3-413 16,13 7 197-16,-13-7 132 0</inkml:trace>
    <inkml:trace contextRef="#ctx0" brushRef="#br0" timeOffset="-3050.7702">3671-4441 2223 0,'0'-12'21'0,"-3"-1"-22"0,3 13 6 0,-5-17-1 0,5 17-16 15,0 0-22-15,-2-19-17 0,2 19-10 0,0 0 2 16,-8-10-8-16,8 10-44 0,0 0 25 0,0 0-13 15,0 0-21-15,0 0-18 0,0 0-334 0,0 0 158 16,0 0 104-16</inkml:trace>
    <inkml:trace contextRef="#ctx0" brushRef="#br0" timeOffset="-2465.9171">3805-4303 2615 0,'-2'-12'16'0,"2"-5"-3"0,-5 7-1 0,2-4-11 0,3 14-29 16,0 0-37-16,-2-22-17 0,2 22-18 0,0 0 21 15,0 0-10-15,0-20-2 0,0 20 7 16,0 0 2-16,0 0-27 0,0 0-7 0,7-7-14 16,-2 5-8-16,-5 2-350 0,0 0 162 0,0 0 108 15</inkml:trace>
    <inkml:trace contextRef="#ctx0" brushRef="#br0" timeOffset="-3620.1693">3231-3389 2244 0,'-7'-10'4'0,"-1"8"-3"16,8 2-2-16,-12-5 5 0,5 0-20 0,7 5-26 0,0 0-24 16,-15-10-21-16,15 10-4 0,-7-2-2 0,7 2 3 15,0 0 2-15,-8-5-7 0,8 5-10 16,0 0-27-16,0 0-317 0,0 0 149 0,0 0 100 16</inkml:trace>
    <inkml:trace contextRef="#ctx0" brushRef="#br0" timeOffset="-4436.565">2759-4016 207 0,'-5'-12'215'0,"5"12"-52"0,0 0-30 16,0 0-32-16,0 0-33 0,0 0-4 0,0 0-21 15,-2-24-19 1,2 24-2-16,0 0-19 0,0 0-11 0,0-8-32 15,0 8-35-15,0 0-233 0,0 0 104 0,0 0 68 16</inkml:trace>
    <inkml:trace contextRef="#ctx0" brushRef="#br0" timeOffset="-4004.2497">2962-1934 48 0,'12'14'167'0,"-12"-14"-56"16,13 10-31-16,-13-10-32 0,12 12-19 0,-7-4-10 16,-5-8-8-16,9 12-5 0,-9-12 7 0,8 9-10 15,-1-4-2-15,-7-5-29 0,0 0-142 0,0 0 56 16,0 0 38-16</inkml:trace>
    <inkml:trace contextRef="#ctx0" brushRef="#br0" timeOffset="-4836.8674">2994-2063 68 0,'2'19'124'0,"-2"-19"-8"0,0 17-21 0,0-17-10 16,3 13-10-16,-3-13-2 0,0 0-4 0,2 17-9 16,1-15-38-16,-3-2-18 0,0 0-38 0,0 0-219 15,0 0 85-15,0 0 56 0</inkml:trace>
    <inkml:trace contextRef="#ctx0" brushRef="#br0" timeOffset="-4205.3026">2659-2141 95 0,'-2'25'101'0,"-1"-16"-16"16,3-9-10-16,-2 20-15 0,2-20-8 0,0 0 9 16,2 17-20-16,-2-17-39 0,8 5-30 15,-8-5-154-15,0 0 60 0,0 0 42 0</inkml:trace>
    <inkml:trace contextRef="#ctx0" brushRef="#br0" timeOffset="-3235.3454">3800-3532 155 0,'-12'-15'177'0,"12"15"-41"0,-10-15-28 15,10 15-27-15,-7-9-11 0,7 9-32 0,0 0-11 0,-10-12-32 0,8 7-21 16,2 5-21-16,-3-10-191 0,3 10 78 16,0 0 54-16</inkml:trace>
    <inkml:trace contextRef="#ctx0" brushRef="#br0" timeOffset="9216.675">3275-3853 2201 0,'24'-3'71'0,"-2"8"-32"0,-5 0-34 0,-2-2-63 16,-5 4-28-1,2-2-14-15,3 2 20 0,-6 3-25 0,4-5-3 16,-1-3-20-16,3 5-24 0,6-4-349 0,-6-3 167 0,10-5 112 0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4.0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4D3545-65E1-4631-9A82-F786A79C79BD}" emma:medium="tactile" emma:mode="ink">
          <msink:context xmlns:msink="http://schemas.microsoft.com/ink/2010/main" type="inkDrawing" rotatedBoundingBox="3077,12982 3273,15063 2605,15126 2409,13045" shapeName="None"/>
        </emma:interpretation>
      </emma:emma>
    </inkml:annotationXML>
    <inkml:trace contextRef="#ctx0" brushRef="#br0">1777-1839 168 0,'0'0'168'0,"0"0"-29"0,0 0-16 0,0 0-19 16,0 0-2-16,0 0-13 0,0 0-17 0,0 0-12 15,0 0-16-15,0 0-26 0,22 7-10 0,-19-7-37 16,-3 0-40-16,0 0-264 0,0 0 111 0,22 2 74 16</inkml:trace>
    <inkml:trace contextRef="#ctx0" brushRef="#br0" timeOffset="14345.5036">1772-2047 240 0,'-19'7'217'0,"-1"-2"-43"16,6 0-25-16,-1-3-36 0,15-2-35 0,-20 5-24 0,20-5-15 16,-14 0-43-16,14 0-23 0,-15-15-23 0,10 1-28 0,0-1-225 0,1-2 101 15,4-5 68-15</inkml:trace>
    <inkml:trace contextRef="#ctx0" brushRef="#br0" timeOffset="13966.502">2068-2402 46 0,'-10'63'163'0,"-4"-14"-31"15,4-8-33-15,5-12-24 16,3-2-26-16,-1-5-34 0,-4-8-23 0,7 1-20 16,2-3-24-16,-2-12-113 0,5 15 55 0,-5-15 38 15</inkml:trace>
    <inkml:trace contextRef="#ctx0" brushRef="#br0" timeOffset="215.7206">2158-2357 2190 0,'0'0'0'0,"10"-5"-11"15,-10 5-30-15,0 0-55 0,0 0-6 16,5-7-58-16,-5 7 3 0,0 0-5 0,0 0-325 0,0 0 161 16,12 0 110-16</inkml:trace>
    <inkml:trace contextRef="#ctx0" brushRef="#br0" timeOffset="14163.4053">2190-1605 245 0,'-7'19'237'0,"0"-4"-50"16,2 4-38 0,-3-2-37-16,3 3-42 0,5-6-38 0,0-14-10 0,-2 20-19 15,4-13-7-15,-2-7-41 0,5 5-40 16,-5-5-224-16,0 0 103 0,0 0 70 0</inkml:trace>
    <inkml:trace contextRef="#ctx0" brushRef="#br0" timeOffset="13603.7649">2234-2859 86 0,'-17'7'190'0,"5"-2"-41"16,-5 5-39-16,17-10-26 0,-17 14-25 0,9-9-31 0,-1 0-4 16,4-3-18-16,5-2-9 0,0 0-25 0,0 0-33 15,0 0-155-15,0 0 72 0,0 0 48 0</inkml:trace>
    <inkml:trace contextRef="#ctx0" brushRef="#br0" timeOffset="13781.1311">2095-3552 2543 0,'0'0'53'0,"5"-10"-1"15,-5 10-30-15,0 0-12 0,0 0-21 0,0 0-3 16,0 0-12-16,0 0 0 0,0 0-6 0,0 0-9 16,0 0-8-16,0 0-16 0,0 0-9 0,0 0-26 0,0 0-18 0,0 0-32 15,-15 42-25-15,15-42-426 0,0 0 201 0,10 19 134 16</inkml:trace>
    <inkml:trace contextRef="#ctx0" brushRef="#br0" timeOffset="14526.9926">1535-3129 28 0,'3'-17'281'0,"-3"17"-33"0,5-10-38 0,-5 10-31 16,0 0-25-16,2-17-30 0,-2 17-25 0,0 0-30 16,10-9-37-16,-10 9-18 0,0 0-47 0,20 2-18 15,-20-2-51-15,17 0-316 0,2-2 140 0,1-1 92 16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19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CB3565A-6AF1-4A3C-A6F0-65B6AE6143EA}" emma:medium="tactile" emma:mode="ink">
          <msink:context xmlns:msink="http://schemas.microsoft.com/ink/2010/main" type="inkDrawing"/>
        </emma:interpretation>
      </emma:emma>
    </inkml:annotationXML>
    <inkml:trace contextRef="#ctx0" brushRef="#br0">20 202 4 0,'7'12'8'0,"0"-5"10"0,-7-7 0 0,15 12 3 16,-8-7-1-16,-7-5 3 0,15 5-3 0,-15-5 7 16,17 0-7-16,-17 0-7 0,19-2 8 0,-19 2-1 15,27-8-5-15,-12-1-3 0,2-1-1 0,3 3 1 16,-6-1 1-16,8-9-5 0,-2 3 4 0,-5 2-6 16,2 2-1-16,2-5 0 0,1-7-5 0,-6 5 4 15,-1 5 0-15,-4 0-5 0,1 0-3 0,0 0 8 16,0 4-4-16,-5-1 9 0,-5 9-8 0,7-12-1 15,-7 12 2-15,0 0-1 0,0 0 0 0,2-15-8 16,-2 15-2-16,0 0 3 0,0 0-7 0,0 0 7 16,0 0-2-16,0 0-4 0,0 0 11 0,0 0-6 15,0 0 4-15,0 0-1 0,0 0-1 0,0 0 4 16,-41 17-5-16,41-17 2 0,-10 15 2 0,5-3-8 16,0 2 7-16,0 1 2 0,0-1-4 0,3 6 2 15,-3-5-1-15,3 9 5 0,-1-5-4 16,6 6 5-16,-6-4-8 0,6 6 8 0,-1 12-8 15,-2-2 0-15,3 4 5 0,1 24 0 0,-1-9 1 16,4 15 0-16,-2-15-2 0,10 14 4 0,-5 1-1 16,-1-3 0-16,-1-5-1 0,4 5-4 0,-7 0 6 15,5-5 3-15,-3-12-2 0,0-5 10 0,-2-4-14 16,-2-1 6-16,1-7 1 0,1 3-4 0,-2-3 1 16,-3-5-2-16,5 0 0 0,-5-5 8 0,0-2-4 15,0 2-1-15,-3-4 0 0,1-1 6 0,-1-2 2 16,-2 3-2-16,-2-3-7 0,2-3 5 0,-5-2 4 15,1 1 8-15,-4-1-2 0,1 0-2 0,-2-2 6 16,-1-6 3-16,-2 1-6 0,2-2 0 0,0-3 2 16,-2-3 1-16,-2-2-7 0,-1 3 1 0,3-5-5 15,-2-1 14-15,2-1-10 0,-10-6 2 0,7 3-2 16,-2-5-1-16,5 5 6 0,-5-8-3 0,5 1-9 16,5 4 3-16,0-2 12 0,2 3-5 0,-5-11 6 15,8 6-13-15,2-3 7 0,2-2-5 0,1 0-6 16,2-1 6-16,7-11-1 0,-2-1-2 0,3 1 5 15,6-22-8-15,1 14 0 0,7-15-9 0,0 11 9 16,-3 9-9-16,-2 7-1 0,10-14 10 0,-2 12-10 16,-1 5-4-16,-7 10-8 0,0-1-28 0,8 3-228 15,-8 3 89-15,0 6 62 0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3.40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2D12424-9EF8-4F7E-95E1-F5A95A889407}" emma:medium="tactile" emma:mode="ink">
          <msink:context xmlns:msink="http://schemas.microsoft.com/ink/2010/main" type="inkDrawing" rotatedBoundingBox="17033,6159 27207,5489 27754,13801 17580,14470" shapeName="None"/>
        </emma:interpretation>
      </emma:emma>
    </inkml:annotationXML>
    <inkml:trace contextRef="#ctx0" brushRef="#br0">20 1329 2283 0,'-8'-7'132'0,"23"2"-162"0,-30-5 61 15,8 1-289-15,14 1 306 0,-11 4-124 0,1-4 98 16,-2 3-66-16,8 3-28 0,2-8 90 16,-3-2 23-16,5-5-41 0,6-10-25 0,8-26-44 15,14-15 247-15,-6 0-200 0,39-54 207 0,-16-14-161 16,-13 39-252-16,17-39 60 0,-19 34-35 0,-8 26 184 16,-5 21 9-16,-4-11 43 0,4 13-75 0,-7 11 57 15,-7 11-10-15,2 11 30 0,-9-2-21 0,7 5 27 16,-5 0-23-16,-3 5 20 0,-2 12-139 0,5-12 185 15,-5 12-135 1,0 0-5-16,0 0 115 0,0 0-55 0,0 0-51 16,0 0 109-16,0 0-95 0,24 41 70 0,-19-21-59 15,5 9 42-15,-3 0-67 0,15 25 77 0,3-3-24 16,-8 4-46-16,7 1 69 0,1-5-63 0,4 5 117 16,-5 0-148-16,11 0 118 0,-4 5-122 0,-4 0 75 15,5 2 22-15,-5 2-111 0,10 1-435 0,-13 2-210 16,39 58 310-16</inkml:trace>
    <inkml:trace contextRef="#ctx0" brushRef="#br0" timeOffset="-284.7883">523 639 42 0,'-2'-12'128'0,"2"12"-15"0,-5-10-8 16,5 10-8-16,-3-9-11 0,3 9 3 0,-5-8-1 15,5 8 11-15,0 0 4 0,0 0 1 0,-5-9-14 16,5 9-3-16,0 0 3 0,0 0-11 0,-2-13 0 0,2 13 3 0,0 0-5 16,-5-9 1-16,5 9 0 0,0 0-3 0,-2-13-4 15,2 13-4-15,-5-7-6 0,5 7-5 0,0 0-6 16,0 0-3-16,0 0-8 0,-15-24-4 0,15 24-1 16,-5-12-5-16,5 12 0 0,-5-20-2 0,5 20-6 15,-2-22 1-15,2 22-3 0,-5-26 7 0,5 6 8 16,0 3-2-16,0 17 0 0,-2-26 1 0,2 26 0 0,0-22-4 31,0 22-2-31,-3-17 4 0,3 17 0 0,-2-20 0 0,2 20 7 0,0 0 0 0,0-17 3 0,0 17-5 16,0 0-7-16,-3-17-1 0,3 17 3 0,0 0-2 15,0 0-4-15,0 0-4 0,0 0 6 0,-27 61-6 32</inkml:trace>
    <inkml:trace contextRef="#ctx0" brushRef="#br1" timeOffset="12713.339">2108 2812 49 0,'0'0'114'0,"0"0"-21"0,0 0-4 0,0 0-15 16,0 0 4-16,0 0 3 0,0 0-8 15,0 0-6-15,25-3-12 0,-25 3-6 0,27 8-13 16,-13-1-3-16,1 0-3 0,17 1-2 0,-3 1 1 0,0 6 7 15,3-3-6-15,0 0-10 0,19 10-1 16,-7-7-1-16,-2-6-2 0,-10 1-2 0,4-3-1 0,-2 1-7 0,-2-1-24 16,-3-5-13-16,-4 3-3 0,-1-5-24 0,-4 0-15 15,2 0-18-15,0-5-192 0,-5 3 95 0,0-3 62 16</inkml:trace>
    <inkml:trace contextRef="#ctx0" brushRef="#br1" timeOffset="12929.0258">2795 2751 39 0,'0'0'129'0,"0"0"-15"16,-17-19-10-16,17 19 5 0,-12-10-6 0,12 10-13 15,-18-7-2-15,18 7-11 0,0 0-2 0,0 0-5 16,-36 9 3-16,16 1-14 0,-4 10 2 0,4-1-7 16,-4 3 3-16,-13 17-9 0,1 0 1 0,11-5-12 15,-19 12-2-15,15-2-2 0,-10 2-11 0,7 0-13 0,10-10-5 0,-10 3-3 16,15-7-13-16,3-5-20 0,1-1-10 0,4-4 5 15,-4-5-29-15,6 0-26 0,-3-5-14 16,5 1-279-16,-2-6 129 0,7-7 84 0</inkml:trace>
    <inkml:trace contextRef="#ctx0" brushRef="#br1" timeOffset="14470.1148">3274 1742 74 0,'0'0'94'0,"-17"-2"7"15,17 2-2-15,0 0-21 0,0 0 4 0,0 0-9 0,0 0 2 0,39 15-6 16,-20-13-1-16,3 3-15 0,3-3 1 0,11 1 0 15,-2 2-12-15,-7-3-6 0,0 1 3 0,7-1-11 16,1 3-3-16,-4-5-2 0,-1 0 10 0,-3 2-12 16,-5-7-18-16,2 5-18 0,-2-2-18 0,0 2-28 15,-2 0-21-15,9-7-263 0,-10 4 115 16,1-4 76-16</inkml:trace>
    <inkml:trace contextRef="#ctx0" brushRef="#br1" timeOffset="13261.1491">3579 2489 35 0,'20'-5'118'0,"-20"5"-17"0,0 0-3 0,0 0-4 16,34 12-1-16,-22-5-15 0,5 0 5 0,-2 3-28 0,2-5 17 0,0 5-17 16,10 7-12-16,0-5-4 0,2 3 8 0,-2-1-15 15,0-2 1-15,-3-2-3 0,13 0-4 0,-8-1-1 16,5 4-10-16,-2-6-1 0,0 3-18 0,-15-3-25 16,20-5-18-16,-15 1-22 0,-3-1-29 0,-19-2-215 15,29 0 103-15,-29 0 70 0</inkml:trace>
    <inkml:trace contextRef="#ctx0" brushRef="#br1" timeOffset="13499.2418">4297 2418 108 0,'0'0'109'0,"0"0"-11"16,0 0 10-16,-19-5-11 0,19 5-1 0,-25 0-9 15,25 0-13-15,-34 15 3 0,5 2-7 0,4 0-6 0,-2 2 0 16,-16 18-18-16,1-3-8 0,-4 2 4 0,4-2-13 16,3 3-1-16,-3-3-1 0,1 2 0 0,12-9-12 15,2-5 14-15,7 0-19 0,1 2-1 16,2-12-2-16,2 3-20 16,5-6-21-16,0 4-16 0,5-6-18 0,5-7-23 15,-9 12-278-15,9-12 123 0,0 0 82 0</inkml:trace>
    <inkml:trace contextRef="#ctx0" brushRef="#br1" timeOffset="13931.6813">4537 2231 48 0,'-3'-19'111'0,"3"19"-11"0,0 0-2 0,0 0 16 0,0 0 1 15,0 0-21-15,0 0 18 0,0 0-6 0,0 0-9 16,54 31-1-16,-42-19-15 0,13 5 1 0,-6 3-9 16,1-3-12-16,-1 2 2 0,1 8-11 0,4-10-4 15,10 22-8-15,-4-12 0 0,-8-6-5 0,2 1-2 0,1 0-6 16,-1-2 0-16,-2-3-5 0,2 0-7 0,-6-5-17 0,-1 0-19 15,-8-2-14-15,6-1-29 0,-5-4-14 0,0 0-30 16,-10-5-32-16,14 3-308 0,-14-3 150 0,0 0 98 16</inkml:trace>
    <inkml:trace contextRef="#ctx0" brushRef="#br1" timeOffset="14163.127">4962 2207 73 0,'-10'-25'116'0,"10"25"4"0,0 0-6 0,0 0 1 16,0 0 9-16,0 0-11 0,-12-7 3 0,12 7-2 15,0 0-5-15,0 0 0 0,-22 27-12 0,19-15-11 16,-11 10-5-16,4-3-11 0,-5 8-5 0,1 0-6 16,-4 4-1-16,1-1-10 0,0-4-8 0,0-1-3 0,3-4-11 15,1 4-7-15,-4-1-25 0,5-9-25 0,0 2-16 16,4-3-15-16,-6 1-37 0,2-5-33 0,-3-3-380 15,15-7 172-15,-17 10 112 0</inkml:trace>
    <inkml:trace contextRef="#ctx0" brushRef="#br1" timeOffset="14702.0066">3902 1468 92 0,'-10'-7'109'16,"10"7"13"-16,0 0-15 0,-17-5-6 0,17 5-2 0,0 0-1 16,-30 14-13-16,16-9-6 0,-11 12-11 15,6 3-1-15,-3 1-5 0,-3 1-6 0,-14 12 0 16,10-2-10-16,-8 9 2 0,-2-7-16 0,12 0 5 15,5-2-4-15,0-10-6 0,3 7-11 0,2-7 2 16,-3 2-11-16,5 3-24 16,3-3-14-16,0-4-31 0,2-3-14 0,5 0-41 15,3-5-271-15,2-12 130 0,2 27 86 0</inkml:trace>
    <inkml:trace contextRef="#ctx0" brushRef="#br1" timeOffset="15873.2982">4632 1509 89 0,'17'3'131'0,"-10"1"-10"0,-7-4-2 15,20 0-12-15,-5 5-11 0,4 3-7 0,-2-6-6 16,3 0-6-16,2 1-9 0,0-1 1 0,7 6-13 16,-2-1-7-16,-3-2-11 0,8 5 6 0,0-3-4 0,-5-2-12 15,7 2 2-15,-5 3-9 0,3-3 5 16,-3 0-3-16,-4-4-10 0,-1 2-27 0,1-3-32 16,-6 0-17-16,3 1-48 0,-2-1-284 0,-1 1 131 15,-2-1 88-15</inkml:trace>
    <inkml:trace contextRef="#ctx0" brushRef="#br1" timeOffset="16089.4454">5338 1385 83 0,'0'0'107'16,"-15"-5"1"-16,15 5 2 0,0 0-2 0,0 0-18 15,-34 20-8-15,17-8-2 0,2 0-5 0,-4 10-5 0,2 0-12 16,-5 5-3-16,-8 19-10 0,4-2-10 0,-1-10-7 16,-3 14-5-16,8-14-18 0,10-5-19 15,-12 20-28-15,9-13-24 0,5-6-37 0,5-1-210 0,3 0 105 0,-3-5 68 16</inkml:trace>
    <inkml:trace contextRef="#ctx0" brushRef="#br1" timeOffset="15247.9264">6503 872 84 0,'0'0'122'15,"-17"-7"-8"-15,17 7 8 0,-22 5-9 0,22-5-7 16,-29 10 1-16,12-1-16 0,-8 6-2 0,1 4-17 16,-18 13-9-16,15-3 0 0,-9 8-9 0,-3 2 0 0,0-1-7 15,0 4-22-15,4-3 0 0,-1 0-20 16,4-1-2-16,8-4-7 0,-1-9-7 0,3-3-16 16,10-5-13-16,-3-5-12 0,1 0-37 0,4 0-11 15,-2-5-246-15,2 1 116 0,10-8 76 0</inkml:trace>
    <inkml:trace contextRef="#ctx0" brushRef="#br1" timeOffset="15018.1971">5787 1026 39 0,'22'2'109'0,"-14"3"-4"16,9 0 8-16,-2 0-25 0,4 2-6 0,-2 0 0 16,0 0-6-16,3-2-22 0,2 3 13 15,7-1-8-15,3 0-21 0,-3 0 7 0,-4 3-7 16,9-5-4-16,0 2-3 16,5-4-1-16,0-1-1 0,-9 1-4 15,-6-6-20-15,-2 3-30 0,7-2-22 0,10 4-37 16,-17-4-247-16,-5-1 109 0,3 1 74 0</inkml:trace>
    <inkml:trace contextRef="#ctx0" brushRef="#br1" timeOffset="17893.232">2939 4688 69 0,'-10'-15'156'0,"10"15"3"0,0 0-7 0,0 0 0 0,0 0-17 0,-34 25-6 16,15-6-3-16,1-2-5 0,-6 8-11 0,4-1 2 16,1 5-13-16,-3 20-8 0,5-15-9 0,-13 17-8 15,4 0-9-15,1-5-4 0,6-7-7 0,6-3-8 16,1-4-1-16,0-1-5 0,0 3-8 16,0-4-2-16,-1 1-11 0,1-2-15 0,2-7-23 0,3 0-21 15,2 0-39-15,0-7-16 16,-5-1-40-16,6-2-29 0,4-12-381 15,-10 17 183-15,10-17 120 0</inkml:trace>
    <inkml:trace contextRef="#ctx0" brushRef="#br1" timeOffset="17623.997">2431 5016 22 0,'0'0'123'16,"-5"7"2"-16,5-7-7 0,0 0-1 0,0 0-12 15,0 0-11-15,0 0-14 0,22 3 2 0,-10-3-15 16,0 0-2-16,8 5-4 0,-3-5-7 0,5 0 2 16,2 0-9-16,-2 0-14 0,0 2 7 0,3-2-11 15,2 3 1-15,7 1-11 16,0 1 0-16,-7-5-3 0,0 3 6 0,-3-1-34 16,-2 1-11-16,3-3-11 0,-3-3-20 0,-3 1-28 15,3-1-22-15,-5 1-269 0,0-5 125 0,-2 7 82 16</inkml:trace>
    <inkml:trace contextRef="#ctx0" brushRef="#br1" timeOffset="17022.6614">3826 4372 26 0,'0'0'121'16,"0"0"9"-16,0 0 3 0,0 0-15 0,0 0-18 16,0 0-6-16,0 0-1 0,0 0-2 0,0 0-10 15,0 0-12-15,44 5-7 0,-44-5-8 16,29 5-1-16,-29-5-9 0,34-3-12 0,3 6 6 16,-10-1-31-16,2-2 25 0,-4 3-12 0,9-8 10 0,2 7-6 0,-4-7-5 15,5 1-6-15,-3-1-20 0,-7 2 3 0,2-4-46 16,-9 0-25-16,11-1-34 0,-9 4-304 0,0-4 137 15,-22 8 92-15</inkml:trace>
    <inkml:trace contextRef="#ctx0" brushRef="#br1" timeOffset="17269.6138">4468 4066 53 0,'-9'-15'155'16,"9"15"-15"-16,0 0 5 0,-22 3-4 0,22-3 1 0,0 0-15 0,-32 19-4 16,15 8-17-16,2-10-7 0,-5 7-13 0,-14 13 2 15,10-1-12-15,-3 8-14 0,3-10 0 16,4-2-9-16,-2 16-5 0,5-9-5 0,-5 12-3 16,5-12-5-16,-3-5-6 0,11-2-12 0,-6-8-20 15,3 3-18-15,-1-3-31 0,1 3-21 0,5-8-40 16,-5 0-423-16,-1-4 178 0,9-5 120 0</inkml:trace>
    <inkml:trace contextRef="#ctx0" brushRef="#br1" timeOffset="18294.3597">2380 4122 62 0,'0'0'128'0,"0"0"-11"0,-3-22 8 0,3 22-8 15,0 0-17-15,0 0-1 0,25-10-6 0,-25 10-8 16,0 0-15-16,39-5-2 0,-20 8-14 0,-2-3 0 16,8 5-7-16,-1-5 6 0,8 4-10 0,5 1-6 15,-1 0 5-15,-2 0-11 0,3-3-11 0,-5-4-11 16,2 0-15-16,-2 2-9 0,-8-3-37 0,-2-2-12 15,0 3-34 1,-5-3-309-16,0 3 135 0,0-3 92 0</inkml:trace>
    <inkml:trace contextRef="#ctx0" brushRef="#br1" timeOffset="18494.7261">3039 3825 32 0,'-27'3'153'0,"27"-3"-2"0,-31 14 1 16,13-6-9-16,-6 11-3 0,2-2-14 0,-7 2-8 15,-10 18-14-15,7 9-8 0,0-19-12 16,-5 19-12-16,-2 5-3 0,3-17-14 0,2 10-21 16,-10 4-22-16,24-11-21 0,-2-6-40 0,10 1-29 0,-3-3-391 15,5-4 157-15,8-1 104 0</inkml:trace>
    <inkml:trace contextRef="#ctx0" brushRef="#br2" timeOffset="25839.7592">3357 6175 69 0,'0'0'140'0,"0"0"-10"0,-8-17-3 0,8 17-3 16,-9-9-6-16,9 9-1 0,0 0-12 0,-22-5-10 15,22 5-10-15,-25 7-11 0,11-2 4 16,-1 7-12-16,-9 3-4 0,2 4-11 0,-5 3-6 15,-15 19 0-15,3-4-4 0,7-10-9 0,8-1-4 16,-10 13 5-16,9-5-6 16,6-7-14-16,-1 0-23 0,3-3-30 0,0-2-16 15,5-5-23-15,4 2-46 0,-1-4-340 0,1-1 155 16,3-4 102-16</inkml:trace>
    <inkml:trace contextRef="#ctx0" brushRef="#br2" timeOffset="25595.0041">2878 6158 13 0,'0'0'115'0,"0"0"-6"0,0 0-10 0,0 0-12 16,0 0 6-16,0 0-14 0,0 0-5 0,0 0-8 15,17 39 4-15,-10-24-8 0,3 7-9 0,0-5-10 16,0 9-11-16,4-1 6 0,-1 2-2 0,1-1-6 16,1 1-7-16,2-3-36 0,0 3-25 0,-5-8-24 15,8 3-31-15,-1-2-213 0,-2-8 102 0,1-2 68 16</inkml:trace>
    <inkml:trace contextRef="#ctx0" brushRef="#br1" timeOffset="16421.3263">5419 3190 1 0,'0'0'145'0,"19"4"-1"0,-2 1-5 16,3-2-19-16,-3-1-14 0,2 5 0 0,6-4-14 16,4 4-5-16,-4 5-11 0,-3-8-13 0,12 6-4 15,-2-3-4-15,7-2-12 16,-5 2-6-16,5 0 0 0,-5 1 0 0,-2-1-5 15,0-2-5-15,-1 2-7 0,-1 2-25 0,-1-4-10 16,-5 0-39-16,-4 0-40 0,2-5-326 16,-5 2 140-16,-2 1 94 0</inkml:trace>
    <inkml:trace contextRef="#ctx0" brushRef="#br1" timeOffset="16690.5256">6291 3062 88 0,'2'-17'151'15,"-2"17"5"1,0 0-12-16,0 0-1 0,0 0-5 0,-24-5-1 16,24 5-9-16,-22 15-8 0,7-3-19 0,-9 5 1 15,7 2-11-15,-5 3-10 0,-10 17-8 0,-2 0-5 16,-3 5-3-16,3-5-11 0,4-8-6 0,-1 6-2 15,-1 2-6-15,-2-3-6 0,7-2-7 0,7-7-21 16,3 0-14-16,0-5-23 0,-2-1-21 0,6 1-24 16,4-7-29-16,1-1-38 0,1 3-399 0,-3-4 180 0,0 1 120 15</inkml:trace>
    <inkml:trace contextRef="#ctx0" brushRef="#br1" timeOffset="19663.9296">6474 2195 90 0,'0'0'116'0,"-17"4"-9"16,17-4-13-16,0 0 4 0,0 0-9 0,0 0-9 15,0 0-1-15,0 0-17 16,0 0 4-16,0 0-8 0,0 0-3 0,51 8-6 16,-34-6-5-16,3-2 3 0,4-2-11 0,18-3 1 15,-11-2-13-15,9 7-1 0,-9 0 6 16,1 0-15-16,5 0-24 0,-1-10-17 0,-4 0-25 15,2 5-26-15,-9 3-28 0,-3-1-236 0,-3-1 114 16,-4-4 76-16</inkml:trace>
    <inkml:trace contextRef="#ctx0" brushRef="#br1" timeOffset="19881.1452">7041 1903 21 0,'0'0'142'16,"-13"-5"-1"-16,13 5-8 0,0 0 8 16,0 0-13-16,-31 12 7 0,21 3-12 0,-5-6-10 15,3 11-5-15,-7 4-17 0,-1-2-12 0,0 7-3 16,6 3-7-16,-1-1-13 0,-2 1-10 0,-3 22-13 16,3-13-17-16,3-7-20 0,4-3-28 0,0 3-27 15,8 3-45-15,-13-5-30 0,13-11-306 0,2 4 146 16,-3-8 98-16</inkml:trace>
    <inkml:trace contextRef="#ctx0" brushRef="#br2" timeOffset="30881.9559">9889 1891 22 0,'0'0'158'0,"0"0"0"16,0 0 8-16,0 0-12 0,-24 26-8 0,16-16-11 16,3 7-5-16,1 0-8 0,-6 0-9 0,7 3-8 0,-9 11-11 0,0-4-9 15,0 2-5-15,-3-2-9 0,-7 24-5 0,10-12-9 16,-5-8-2-16,12 3-11 0,-5 3-29 0,0-1-29 16,5-4-31-16,3-3-29 0,-8 8-51 0,0-3-38 15,6-5-356-15,-6 7 173 0,5-2 116 0</inkml:trace>
    <inkml:trace contextRef="#ctx0" brushRef="#br2" timeOffset="30648.0973">9391 1956 66 0,'7'20'129'0,"0"-15"-2"16,-7-5-22-16,15 9 2 0,-15-9-1 0,25 10-10 15,-8 2 4-15,-3-4-14 0,13 11-6 16,-7-17-7-16,4 15-11 0,3-4 8 0,-3-9-23 16,3 9 1-16,-2-9 3 0,4 6-15 0,-5-5-6 0,-2-3-3 0,10 6-12 15,-7-6-25-15,-3 3-15 0,-5 5-38 0,-3-10-40 16,1 0-317-16,-3 2 140 15,-12-2 92-15</inkml:trace>
    <inkml:trace contextRef="#ctx0" brushRef="#br2" timeOffset="26474.2777">2824 7758 91 0,'0'0'142'0,"0"0"1"16,-7-10-9-16,7 10-10 0,0 0-17 0,0 0 4 15,0 0-16-15,0 0-6 0,0 0 1 0,-17 22-6 0,12-8-9 0,-2 3 0 16,4 0-14-16,1 5-4 0,-6 10-4 0,6-5-13 16,-3-1 3-16,-2 6 2 0,2-3-12 0,0 3-6 15,0 2-7-15,3-5-21 0,-1-7-12 0,1-3-29 16,2 3-46-16,0 2-54 0,-3-7-343 0,6 0 161 16,-3-17 108-16</inkml:trace>
    <inkml:trace contextRef="#ctx0" brushRef="#br2" timeOffset="26195.322">2350 7925 21 0,'0'0'99'0,"20"5"-10"0,-3 0-9 16,5-3 12-16,0-2-19 0,0 3 1 0,2-3-6 15,13 2-17-15,-3 1-8 0,3 2 4 0,2-5-8 16,-5 2-5-16,-2 0-10 0,2 3 8 0,0 0-14 16,0-2-1-16,-2-1-52 0,-5-2-30 0,-2 2-202 15,-4 1 89-15,-1-1 58 0</inkml:trace>
    <inkml:trace contextRef="#ctx0" brushRef="#br2" timeOffset="28276.0791">4625 5427 103 0,'0'0'104'0,"0"0"-1"0,19-3-13 0,-19 3-1 15,0 0 2-15,37 10-7 0,-8 0-6 0,0-3-5 0,-4 0-11 0,7 3-9 16,-1-3 0-16,1 3-3 0,2-3-11 0,1 3 3 16,-1 0 6-16,0 2-10 0,0-2-25 0,-5-3-5 15,1 0-22-15,2 6-36 0,-3-6-34 0,-7-2-275 16,0-3 121-16,0 1 78 0</inkml:trace>
    <inkml:trace contextRef="#ctx0" brushRef="#br2" timeOffset="27998.1151">5008 5429 116 0,'0'0'147'0,"0"0"-15"0,0 0-16 0,-32 17-4 0,25-2-11 16,-3-3 2-16,-9 7-25 0,2 3-3 0,-3 8-11 16,5 1-5-16,1-2-11 0,-8 22-1 0,-7 0-1 15,4 0-5-15,1 3-10 0,4-3 4 0,1-10 3 16,-6 5-11-16,10-4-28 0,3-3-12 0,0-13-29 16,0-6-14-16,9-1-24 0,-1 1-22 15,-1-6-272-15,2 3 124 16,1-5 84-16</inkml:trace>
    <inkml:trace contextRef="#ctx0" brushRef="#br2" timeOffset="27697.3625">4737 6710 132 0,'0'0'136'0,"-12"-10"4"16,12 10-9-16,0 0-2 0,-22 3-3 0,22-3-7 15,-22 14-5-15,7-4-10 0,-7 10-5 0,3-1-6 16,-3-2-10-16,0 7-8 0,-10 15-7 0,-5 2-6 15,8-9-7-15,-13 2-11 0,16-5-5 0,4-4-11 16,0-4-18-16,7 6-33 0,3 2-30 0,2-12-35 16,-5-2-38-16,1-3-373 0,6-5 165 0,-6 1 112 15</inkml:trace>
    <inkml:trace contextRef="#ctx0" brushRef="#br2" timeOffset="27112.3338">5333 7490 162 0,'0'0'147'0,"0"0"10"0,-5-14-8 0,5 14-11 0,0 0-5 15,-10-10-9-15,10 10-10 0,0 0-9 0,0 0-3 16,0 0-14-16,-24 22-4 0,14-5-10 0,-2 0-9 16,-8 2 0-16,1 6-9 0,2 4-6 0,-15 17-6 15,-2-2 3-15,2-1-13 0,5 4 0 0,3-13-5 0,-8 4-22 16,5-6-12-16,8-8-27 0,6 1-26 16,-1-8-34-16,4-5-19 0,3 0-459 0,-3-7 190 0,10-5 126 15</inkml:trace>
    <inkml:trace contextRef="#ctx0" brushRef="#br2" timeOffset="26859.0632">4761 7626 24 0,'0'0'206'0,"0"-17"-19"0,0 17-18 0,0 0-19 16,0 0-16-16,0 0-12 0,0 0-20 0,0 0 2 15,0 0-13-15,15-2-3 0,-15 2-7 0,15 10-4 16,2-3-9-16,0-2-8 16,2 2-7-16,13 5 2 0,0-2-13 0,0-3 1 15,0 3-8-15,2-3 2 0,-3 8-7 0,6-10-4 16,-5 2-21-16,5 0-32 0,-3 3-16 0,-3-3-40 16,1-2-33-16,0 2-53 0,-8-4-348 0,-2-1 171 15,-2 1 116-15</inkml:trace>
    <inkml:trace contextRef="#ctx0" brushRef="#br2" timeOffset="27459.938">4134 6982 30 0,'0'0'162'0,"-20"-9"-18"16,20 9-20-16,-10-8-11 0,10 8 2 0,0 0-3 15,0 0-2-15,0 0-11 0,0 0-1 0,0 0-9 16,0 0-7-16,49 3-7 0,-29 4-3 0,-1-7-10 15,6 2-4-15,11 3-18 0,6 3 13 0,-3-4-17 0,0 1-5 16,3 3 3-16,2-6 1 0,-8 8-35 0,8-8-16 16,-7 1-26-16,2 1-41 0,-7-1-36 15,-1 2-387-15,-1-5 170 0,-6-5 112 0</inkml:trace>
    <inkml:trace contextRef="#ctx0" brushRef="#br2" timeOffset="28799.6956">5817 4501 71 0,'0'0'111'0,"0"0"2"16,32 5-18-16,-32-5-4 0,19 0-5 0,-2 7-7 16,0-2-3-16,-2 5-10 0,4-8-12 0,11 8 2 15,-3-3-7-15,2 0-1 0,3 6-1 0,-5-9-11 16,2 6-4-16,3 0-10 0,-1 2 9 0,-6-5-25 15,-3-2-18-15,-3-2-22 0,3-1-15 0,0 0-26 16,10 6-258-16,-12-6 111 16,-3 3 74-16</inkml:trace>
    <inkml:trace contextRef="#ctx0" brushRef="#br2" timeOffset="29016.0617">6498 4384 38 0,'0'0'146'0,"0"0"-19"0,-17-7 5 16,17 7-12-16,0 0-10 0,-27 17 3 0,13-7-17 15,-1 2 4-15,-2 12-29 0,-7-2 1 0,-11 14-9 16,6-4-9-16,7-10-2 0,-10 17-2 0,10-10-3 16,0-5-23-16,5 1-26 0,0-4-24 0,5 4-33 15,2-3-35-15,0-5-318 16,1-3 138-16,4 1 90 0</inkml:trace>
    <inkml:trace contextRef="#ctx0" brushRef="#br1" timeOffset="20682.7918">7148 4428 88 0,'0'0'163'0,"-36"2"-4"0,36-2-2 16,-25 15 4-16,8-5-2 0,-5 7-10 0,2-3-5 15,-4 3-9-15,0 3-13 0,-1 7-9 0,-11 4-10 16,9 1-12-16,-20 9-9 0,11 0-7 0,-8-4-7 15,12 7-12-15,0-6-11 0,3 9-25 0,2-18-25 16,5 0-23-16,2 0-31 0,11-2-48 0,-8 0-42 16,7-6-433-16,0-1 194 0,5-6 130 0</inkml:trace>
    <inkml:trace contextRef="#ctx0" brushRef="#br1" timeOffset="20475.7746">6694 4515 95 0,'0'0'145'0,"-3"10"-9"0,3-10-20 0,0 0-11 0,10 15-2 15,-10-15-11-15,10 10-9 0,-8-3-7 0,8 5-6 16,2-2-16-16,8 12 4 0,-5-10-7 0,-3 0-5 16,2-2-1-16,-1 2-8 0,4-3-2 0,-3-4-17 15,-4 3-30-15,5-1-31 0,2-2-28 0,-2 0-44 16,4-1-261-16,-7-6 126 0,5 7 84 0</inkml:trace>
    <inkml:trace contextRef="#ctx0" brushRef="#br2" timeOffset="29463.6626">8602 4156 124 0,'-13'12'136'0,"13"-12"-8"0,0 15-5 15,0-15-5-15,0 0-2 0,20 26-5 0,-10-14-19 16,4-4-7-16,16 11-7 0,-3-4-5 0,4-1-3 15,1-9-13-15,5 2-3 0,2-2-4 0,20 12-6 0,-11-7-3 0,-11 0-10 16,0-8 3-16,2-2-7 0,-7 0-19 0,19 20-12 16,-7-13-31-16,-10-5-16 0,-10-2-43 0,3-2-44 15,-10 0-288-15,0 6 142 0,-2-6 94 16</inkml:trace>
    <inkml:trace contextRef="#ctx0" brushRef="#br2" timeOffset="29695.3518">9176 4080 147 0,'0'0'144'0,"0"0"-1"16,-15-7-4-16,15 7-9 0,0 0-6 0,-19 20-10 0,9-11-6 0,-7 13-5 15,0 0-8-15,-3-2-14 0,5 9-11 0,3-3-7 16,-15 25 0-16,5-12-7 0,-14-2-8 0,14-3-9 15,-5 10-9-15,5-8-31 0,10-7-9 0,2-2-14 16,-2-8-37-16,7 1-28 0,0-6-29 0,0-1-348 16,5-13 156-16,0 0 104 0</inkml:trace>
    <inkml:trace contextRef="#ctx0" brushRef="#br1" timeOffset="19057.5311">7676 2800 32 0,'0'0'112'0,"7"-10"-4"0,-7 10-8 0,10-7-5 16,-10 7-8-16,0 0 6 0,19 0-8 0,-19 0 11 16,18 7-11-16,1 0-7 0,-2-2-10 0,13 12-4 0,-4-5-7 15,1 0-1-15,0 1-2 0,2 1-15 0,-2 3-6 0,3-5 7 16,-3 3-3-16,4 2-9 0,-4-2 3 15,5-1-7-15,-5-2-26 0,0 3-19 0,-3-5-19 16,-4-3-25-16,-1-2-32 0,-2 0-330 0,0-3 143 0,-2 0 94 16</inkml:trace>
    <inkml:trace contextRef="#ctx0" brushRef="#br1" timeOffset="19280.0537">8353 2698 83 0,'0'0'188'0,"0"0"-9"0,-15-10-4 0,15 10-4 0,0 0-7 0,-22 10-8 0,10-1-6 0,-1 3-17 15,-1 13-11-15,-6 2-12 0,-2-1-11 0,-5 20-8 16,5-14-9-16,-4 17-11 0,4-13-6 0,4-2-8 16,-8 12-6-16,4-12-13 0,4-5-20 0,-1 1-19 15,2-1-16-15,0-2-15 0,5-10-36 0,-6 4-22 16,11-1-23-16,-5-8-55 0,2-7-404 0,3 2 190 15,7-7 128 1</inkml:trace>
    <inkml:trace contextRef="#ctx0" brushRef="#br2" timeOffset="30202.8931">10336 3072 141 0,'-14'-3'142'0,"14"3"-5"15,0 0-4-15,-30 17-2 16,8-2-6-16,0 0-9 0,0 2-9 0,-5 5-5 0,-9 12-13 15,-3 4-6-15,7-4-16 0,-2 5-3 0,-5-2-7 16,-3-1-10-16,8 3-10 0,5-10-23 0,4-4-28 16,8-1-33-16,0 0-7 0,2-2-46 0,-9-2-21 15,9-6-299-15,8 3 140 16,-3-7 94-16</inkml:trace>
    <inkml:trace contextRef="#ctx0" brushRef="#br2" timeOffset="29980.2881">9586 3305 77 0,'20'-7'119'0,"-20"7"-9"0,0 0 3 0,22 0-28 16,-22 0 16-16,24 10-12 0,-4-3-7 0,-1 3-4 15,1-3-4-15,4 5-11 0,6 0 0 0,-1-2-11 0,-2 2 1 0,0-2-10 16,4 2 5-16,-1 0-16 0,4-2 7 0,-5 0-5 16,3-3-7-16,-8 0-5 0,6 3-13 0,-6-5-18 15,-2 2-18-15,-2-2-22 0,-1 0-61 0,-2 0-296 16,-5-3 134-16,3-2 92 0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20.7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EA2411B-5D89-43DB-B700-ED72F8F122BB}" emma:medium="tactile" emma:mode="ink">
          <msink:context xmlns:msink="http://schemas.microsoft.com/ink/2010/main" type="inkDrawing" rotatedBoundingBox="16630,6609 16955,8246 16456,8344 16132,6708" shapeName="None"/>
        </emma:interpretation>
      </emma:emma>
    </inkml:annotationXML>
    <inkml:trace contextRef="#ctx0" brushRef="#br0">0 73 19 0,'3'-7'35'0,"-3"7"-7"0,0 0 8 15,0-12-9-15,0 12 8 0,0 0-2 0,4-10-4 16,-4 10-1-16,0 0-1 0,5-7 0 0,-5 7 1 16,0 0 0-16,5-13-3 0,-5 13-5 0,3-7-2 15,-3 7 0-15,0 0 11 0,0 0-15 0,5-7 4 16,-5 7-7-16,0 0-5 0,0 0 2 16,0 0 0-16,2-10-4 0,-2 10-1 0,0 0 6 15,0 0-7-15,0 0 3 0,0 0-2 0,0 0 18 16,0 0-6-16,0 0 0 0,0 0-3 0,0 0 1 15,-7 41-9-15,7-41-1 0,-8 27 8 0,6-7-5 16,2-6 2-16,-3 6-1 0,3-3 5 0,0 4-2 16,3-3 1-16,-1 3-14 0,1 1 3 0,-1 0 7 15,3-2 10-15,0-3-9 0,5 14 1 0,0-7 10 16,-3-7-1-16,3 1 2 0,-1-1-9 0,1-5 6 16,0-3-12-16,5-1 24 0,-1-1-14 0,1 0 8 15,2-7 1-15,0 0-4 0,0 0-10 0,3 3 1 16,-1-11-9-16,11-4 8 0,-8 3 2 0,-3-1-6 15,6-5-9-15,-3-9 20 0,0 2-2 0,-3 3-13 16,1-1 2-16,-6 1 6 0,-2 7-7 0,-2-3-2 16,-2-2 5-16,1 5-4 0,-4 2 2 0,-5 10 1 15,10-17 2-15,-10 17-4 0,7-10-13 0,-7 10 8 16,0 0 1-16,0 0 2 0,0 0-2 16,0-12-11-16,0 12 11 0,0 0-3 0,0 0 6 0,0 0 6 15,0 0-21-15,0 0 16 0,0 0-7 0,0 0-9 16,0 0 1-16,0 0 2 0,-14 51 13 0,11-29-11 15,1 2 7-15,2 3-2 0,5 10 3 0,-3-1 4 16,1 5 4-16,-1 3 1 0,0 29-5 0,8-5-5 16,-2-2 2-16,-1 4-7 0,5 6 6 0,-5-4-7 15,1-6-1-15,-1 0 12 0,0-1 9 0,-4-11-8 16,-3-6-8-16,2-4 7 0,1 0 6 0,-6-3-20 16,3-2 12-16,3 0 0 0,-6-5-7 0,1-5 5 15,-1-5-7-15,1-4 11 0,0-1-4 0,-3-2 8 16,2-5-6-16,-2 6 5 0,-2-4 6 0,0-2-12 15,-3 0 19-15,-2-4-27 0,-1 1 17 16,1-6 2-16,12-3 4 0,-29-3-2 0,14-1 5 0,-9-11-3 16,2 0 10-16,-3-4-1 0,3-5-20 0,-4 4 10 15,6-9 5-15,0 2-11 0,3-2 5 16,3 0-6-16,-6 5 2 0,8-8-11 0,7 8 8 16,0 2-8-16,0 2 3 0,3-1 15 0,2 1-19 15,2-2 7-15,8-7-3 0,0 0 5 0,2 2 3 16,5 3-5-16,3 2-5 0,4 3-17 0,1-3 4 15,-1 7-11-15,0-2-30 0,8 5-30 0,2 2-304 16,-2 1 130-16,-3 1 86 0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8.9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7D3FBF-AB14-423D-B641-31CC1F823755}" emma:medium="tactile" emma:mode="ink">
          <msink:context xmlns:msink="http://schemas.microsoft.com/ink/2010/main" type="inkDrawing" rotatedBoundingBox="24292,14404 25272,14049 25447,14532 24466,14886" shapeName="None"/>
        </emma:interpretation>
      </emma:emma>
    </inkml:annotationXML>
    <inkml:trace contextRef="#ctx0" brushRef="#br0">29 18 119 0,'-10'-7'181'15,"10"7"-9"-15,0 0-11 0,-12-7-14 0,12 7-15 0,-8-5-3 0,8 5-3 16,0 0-3-16,0 0-4 0,0 0-5 0,0 0-7 16,20 19-9-16,-3-9-7 0,5 5-12 0,5-3-6 15,10 2-7-15,-1-4-10 0,1 2-2 0,22 10-7 16,-1-7-3-16,-11-3-4 0,14 0-9 0,-3 0-2 16,3-2-37-16,-9 2-23 0,-8-5-12 15,-5 1-32-15,-3-3-21 0,1 2-16 0,-3-2-62 16,0 2-427-16,-9-5 201 0,-1 3 134 0</inkml:trace>
    <inkml:trace contextRef="#ctx0" brushRef="#br0" timeOffset="277.9595">1047-169 86 0,'0'0'170'0,"-19"-17"1"0,9 10 1 0,3 2-2 16,-5 0-5-16,-1 3 2 0,-1-1-9 0,-1 3 2 15,-4 5-8-15,-8 7-3 0,0-2-5 0,-5 7-11 16,-14 17-10-16,4-2-14 0,-4-1-8 0,2 11-12 0,-5-3-7 16,0 2-24-16,0-2 8 0,5 0-9 0,3-3-9 15,-3 3-17-15,-5-5-23 0,12 2-28 0,8-11-30 16,4 1-51-16,6-6-43 0,-1-1-44 0,3-2-568 15,-2 3 252-15,9-8 168 0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2.9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979392-72D1-4265-91DC-72068F7F218A}" emma:medium="tactile" emma:mode="ink">
          <msink:context xmlns:msink="http://schemas.microsoft.com/ink/2010/main" type="inkDrawing" rotatedBoundingBox="10131,7128 10156,7121 10161,7141 10136,7148" shapeName="None"/>
        </emma:interpretation>
      </emma:emma>
    </inkml:annotationXML>
    <inkml:trace contextRef="#ctx0" brushRef="#br0">9233-9404 180 0,'0'0'210'0,"0"0"-29"0,0 0-30 0,0 0-26 16,0 0-29-16,-12-19-18 0,12 19-33 0,0 0-22 15,0 0-26-15,15 0-22 0,-15 0-42 16,12 0-265-16,-12 0 110 0,0 0 74 0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7.2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9238AFA-CDE4-4C32-9744-89955DA62592}" emma:medium="tactile" emma:mode="ink">
          <msink:context xmlns:msink="http://schemas.microsoft.com/ink/2010/main" type="inkDrawing" rotatedBoundingBox="27608,11313 28221,11356 28220,11367 27607,11324" shapeName="None"/>
        </emma:interpretation>
      </emma:emma>
    </inkml:annotationXML>
    <inkml:trace contextRef="#ctx0" brushRef="#br0">0 2 16 0,'0'0'201'0,"0"0"-24"0,17-5-8 0,-17 5-10 15,0 0-6-15,17 0-7 0,-17 0-6 0,0 0-12 16,22 5-16-16,-10-2-3 0,10-1-10 0,-3 1-8 15,1-3-9-15,17 2-6 0,-13 0-12 0,0 1-4 16,3-1-6-16,8 3-5 0,-6-5-6 0,10 3-7 16,-2-1-3-16,-11 0-13 15,-1 1-25-15,-6-1-19 0,6-2-25 0,-3 3-32 16,0-3-33-16,-5-3-31 0,5 6-31 0,-3-6-365 16,-4 6 179-16,5-6 122 0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4.99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8392 5896 27 0,'-3'-17'171'0,"3"17"-9"0,-7-15-9 0,7 15 0 0,0 0 1 0,-15-14-5 16,15 14-9-16,-17-3-6 0,17 3-1 0,-24 12-3 16,2 5-5-16,-3 5-7 0,3 0-7 0,-17 17-2 15,5 0-13-15,-10 2-6 0,10 1-9 16,-8 11-6-16,8-2-6 0,-3 3-7 0,-4-8-7 0,7 2-5 15,2 1-8-15,3 0-6 0,7-13 0 0,-3-7-6 16,8-7-7-16,0 5-22 0,0-3-23 0,0 3-23 16,2-3-44-16,3-9-22 0,0-3-27 15,2 2-48-15,0-1-522 0,3-6 236 0,-3 0 156 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7.54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46AEA4E-97E0-4F23-9333-58A64C0401C0}" emma:medium="tactile" emma:mode="ink">
          <msink:context xmlns:msink="http://schemas.microsoft.com/ink/2010/main" type="inkDrawing" rotatedBoundingBox="27670,11495 28191,10905 28304,11005 27783,11595" shapeName="None"/>
        </emma:interpretation>
      </emma:emma>
    </inkml:annotationXML>
    <inkml:trace contextRef="#ctx0" brushRef="#br0">696-314 97 0,'-8'-7'156'0,"1"0"-5"0,-8 2 14 0,1 0-9 16,14 5-6-16,-25-12 5 0,8 12-3 0,17 0-7 15,-29 2-4-15,9 8-1 0,6-3-9 0,-8 8-5 16,-3 4-7-16,1-2-6 0,-5 3-10 0,-3 21-10 16,3 3-12-16,4-13-6 0,3 1-9 0,-10 7-7 15,13 0-4-15,-1-8-4 0,-7 11-5 0,5-11-20 16,3-2-30-16,7-7-28 0,4 3-26 0,-1-1-41 16,1-7-25-16,3 0-30 15,-2-2-44-15,2-1-497 0,0-2 231 0,5-12 156 16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6.21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CC20B13-C428-4D9C-9BF0-26651C03F12C}" emma:medium="tactile" emma:mode="ink">
          <msink:context xmlns:msink="http://schemas.microsoft.com/ink/2010/main" type="inkDrawing" rotatedBoundingBox="23364,12371 23642,11905 23684,11930 23405,12396" shapeName="None"/>
        </emma:interpretation>
      </emma:emma>
    </inkml:annotationXML>
    <inkml:trace contextRef="#ctx0" brushRef="#br0">6569 5811 123 0,'-22'10'162'0,"12"-1"-13"0,-2-1-1 15,-2 1-16-15,1 3-14 0,4 8-16 0,-11 4-2 16,-12 20-8-16,13-15-10 0,-1 0-7 0,3 3-11 15,-2-5-1-15,4-1-13 0,3 8-38 0,-1-4-28 16,4-1-41-16,-4-5-48 0,9 5-327 0,-1-7 144 16,0-5 96-16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4.71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0255BA0-EEB9-4993-AF53-BB8CB4BAD032}" emma:medium="tactile" emma:mode="ink">
          <msink:context xmlns:msink="http://schemas.microsoft.com/ink/2010/main" type="inkDrawing" rotatedBoundingBox="24834,12056 25422,12300 25393,12369 24805,12125" shapeName="None"/>
        </emma:interpretation>
      </emma:emma>
    </inkml:annotationXML>
    <inkml:trace contextRef="#ctx0" brushRef="#br0">7730 5942 16 0,'0'0'166'0,"-10"10"-21"15,10-10-12 1,0 0-4-16,-12 12 3 0,12-12 0 0,0 0-10 16,2 17-1-16,-2-17-9 0,0 0-8 0,20 22-8 0,-3-10-7 15,-3-2-12-15,13 4-2 0,3 3-10 16,-1-2-8-16,0-5-4 0,8 4-5 0,14 3-8 15,-4-2 0-15,-13-3-14 0,-3 0-21 0,1 0-30 16,-2-2-18-16,1 0-32 0,4-1-33 0,-4-4-45 16,-4 0-374-16,-10 0 175 0,0-3 118 0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5.98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7A220E-6D7A-4DE5-97B6-D5AF9AEC9C56}" emma:medium="tactile" emma:mode="ink">
          <msink:context xmlns:msink="http://schemas.microsoft.com/ink/2010/main" type="inkDrawing" rotatedBoundingBox="22875,12311 23510,12271 23512,12309 22878,12350" shapeName="None"/>
        </emma:interpretation>
      </emma:emma>
    </inkml:annotationXML>
    <inkml:trace contextRef="#ctx0" brushRef="#br0">5763 6231 73 0,'7'-9'136'16,"-7"9"8"-16,13-13-11 0,-13 13 8 0,14-7-7 15,3 5-4-15,0-1-6 0,-2-2-5 0,2 1-13 16,3 1-10-16,4 3-10 0,-2-2-5 0,0 2-15 0,3-3-6 0,-1 1 0 15,0 2-13-15,3 0 1 0,17 0-9 0,-5 5-25 16,0-13-13-16,-2 8-26 0,-8 3-33 0,-4-6-27 16,-1 6-44-16,18-8-386 0,-10-2 173 15,2 4 114-15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4.99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2673169-0886-419B-9DD7-1C39CFCCF199}" emma:medium="tactile" emma:mode="ink">
          <msink:context xmlns:msink="http://schemas.microsoft.com/ink/2010/main" type="inkDrawing" rotatedBoundingBox="24747,12779 25438,11933 25519,11999 24828,12845" shapeName="None"/>
        </emma:interpretation>
      </emma:emma>
    </inkml:annotationXML>
    <inkml:trace contextRef="#ctx0" brushRef="#br0">8392 5896 27 0,'-3'-17'171'0,"3"17"-9"0,-7-15-9 0,7 15 0 0,0 0 1 0,-15-14-5 16,15 14-9-16,-17-3-6 0,17 3-1 0,-24 12-3 16,2 5-5-16,-3 5-7 0,3 0-7 0,-17 17-2 15,5 0-13-15,-10 2-6 0,10 1-9 16,-8 11-6-16,8-2-6 0,-3 3-7 0,-4-8-7 0,7 2-5 15,2 1-8-15,3 0-6 0,7-13 0 0,-3-7-6 16,8-7-7-16,0 5-22 0,0-3-23 0,0 3-23 16,2-3-44-16,3-9-22 0,0-3-27 15,2 2-48-15,0-1-522 0,3-6 236 0,-3 0 156 16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6.64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83DA489-ED65-4569-B780-7DA3132D777F}" emma:medium="tactile" emma:mode="ink">
          <msink:context xmlns:msink="http://schemas.microsoft.com/ink/2010/main" type="inkDrawing" rotatedBoundingBox="26366,12240 27118,12951 27072,12999 26320,12289" shapeName="None"/>
        </emma:interpretation>
      </emma:emma>
    </inkml:annotationXML>
    <inkml:trace contextRef="#ctx0" brushRef="#br0">9249 6124 25 0,'10'20'148'0,"0"-3"-12"15,7 12-3-15,2-7-9 0,1 5-4 0,2-3 1 16,0 0-9-16,12 15-4 0,-5 0-12 0,8 5-10 16,0-1-11-16,4-11-2 0,-4 9-6 0,-1-4-16 15,8-6 7-15,-5 11-12 0,3-6-6 0,2-4-8 16,0-5-27-16,-22-8-26 0,10-4-26 0,-8 2-25 0,3 0-53 16,-5-3-340-16,2-2 155 0,-4-4 104 0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6.9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6C2BB27-865B-4805-BFA0-9A3695ABF2BF}" emma:medium="tactile" emma:mode="ink">
          <msink:context xmlns:msink="http://schemas.microsoft.com/ink/2010/main" type="inkDrawing" rotatedBoundingBox="26547,13032 27350,12446 27390,12501 26587,13087" shapeName="None"/>
        </emma:interpretation>
      </emma:emma>
    </inkml:annotationXML>
    <inkml:trace contextRef="#ctx0" brushRef="#br0">10275 6382 123 0,'-44'17'151'16,"20"-12"-15"-16,-6 5-3 0,1 4 11 0,-22 13-12 16,2 4-2-16,0-6-6 0,5 6-8 0,-7 3-13 15,7-7-13-15,5 7-1 0,-5-5-15 0,2 3-5 16,-12 2-6-16,15 2-9 0,-2-2-17 0,12-4-28 16,9-6-27-16,5 0-35 0,-2-2-27 0,-2-2-43 15,4-8-378-15,5 2 167 0,0-2 110 0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7.93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7255BB3-8903-40D9-A38B-2076942A0FFA}" emma:medium="tactile" emma:mode="ink">
          <msink:context xmlns:msink="http://schemas.microsoft.com/ink/2010/main" type="inkDrawing" rotatedBoundingBox="28621,12433 29160,12890 29079,12985 28540,12528" shapeName="None"/>
        </emma:interpretation>
      </emma:emma>
    </inkml:annotationXML>
    <inkml:trace contextRef="#ctx0" brushRef="#br0">1013 1113 91 0,'-2'12'152'0,"-3"0"1"0,7 0-14 0,-4 1 1 0,2 6-10 16,2-2-7-16,1-2-2 0,2-1-5 0,2 1-11 15,-2 2-11-15,7 7-3 0,0-7-9 0,6-2-9 16,4 4-12-16,-1 5 2 0,1-2-13 0,3-2 1 16,2-3-10-16,-3 0 0 0,3-3-5 15,15 20-3-15,-8-14-8 0,0-6-25 0,-10-1-38 16,8-4-29-16,-2 1-24 0,4 5-47 0,-7-11-421 0,-8 4 185 0,8 1 126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5.6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5918131-9493-424C-B8D0-EDC5FCAF2F0A}" emma:medium="tactile" emma:mode="ink">
          <msink:context xmlns:msink="http://schemas.microsoft.com/ink/2010/main" type="inkDrawing" rotatedBoundingBox="23312,13227 23862,12424 23943,12480 23394,13283" shapeName="None"/>
        </emma:interpretation>
      </emma:emma>
    </inkml:annotationXML>
    <inkml:trace contextRef="#ctx0" brushRef="#br0">6823 6370 159 0,'0'0'164'0,"-14"-22"-6"0,14 22 0 0,-15 2 3 15,15-2-10-15,-24 5-6 0,11 3-3 0,4 1-5 16,-9 1-6-16,1 9-9 0,-7 3-7 0,-1-2-4 15,-6 21-10-15,-3 10-2 0,-3-7-6 0,5 0-11 0,13-6-7 16,-13 9-10-16,5 1-3 0,3 1-4 0,-1-13-5 0,8-2-9 16,-15 13-7-16,13-6-1 0,-3-10-13 0,9-4-26 15,1-5-24-15,5-3-42 0,-3 1-36 0,5-8-39 16,-2 5-42-16,2-7-530 0,5-10 238 0,-10 19 160 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8.17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F2E747E-A0C3-496B-88C7-CBD1DA2F087B}" emma:medium="tactile" emma:mode="ink">
          <msink:context xmlns:msink="http://schemas.microsoft.com/ink/2010/main" type="inkDrawing" rotatedBoundingBox="28616,13150 29411,12596 29457,12661 28661,13215" shapeName="None"/>
        </emma:interpretation>
      </emma:emma>
    </inkml:annotationXML>
    <inkml:trace contextRef="#ctx0" brushRef="#br0">1849 1341 108 0,'-22'0'173'16,"22"0"-4"-16,-34 10-1 0,17-7 1 0,-13 9-14 15,-14 19-7-15,8-16-12 0,-18 9-11 0,12-7-9 16,-9 10-10-16,2 2-12 0,17 0-8 0,3-7-8 0,0-2-10 16,-15 9-7-16,10-5-8 0,-5 8-4 15,7-1-10-15,10-9-28 0,0 5-20 0,2-8-32 16,-4 3-22-16,2 2-38 0,2-2-42 0,1-2-442 0,-1 2 195 15,6-8 130-15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6.64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9249 6124 25 0,'10'20'148'0,"0"-3"-12"15,7 12-3-15,2-7-9 0,1 5-4 0,2-3 1 16,0 0-9-16,12 15-4 0,-5 0-12 0,8 5-10 16,0-1-11-16,4-11-2 0,-4 9-6 0,-1-4-16 15,8-6 7-15,-5 11-12 0,3-6-6 0,2-4-8 16,0-5-27-16,-22-8-26 0,10-4-26 0,-8 2-25 0,3 0-53 16,-5-3-340-16,2-2 155 0,-4-4 104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5.35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B5FB047-9B18-44C7-8DFA-4B20F4F75FFE}" emma:medium="tactile" emma:mode="ink">
          <msink:context xmlns:msink="http://schemas.microsoft.com/ink/2010/main" type="inkDrawing" rotatedBoundingBox="23339,12805 23857,12905 23848,12953 23330,12854" shapeName="None"/>
        </emma:interpretation>
      </emma:emma>
    </inkml:annotationXML>
    <inkml:trace contextRef="#ctx0" brushRef="#br0">6257 6693 104 0,'-22'3'132'0,"22"-3"2"0,-13 4-17 0,13-4 1 16,0 0-6-16,0 0 8 0,0 0-3 0,0 0-7 15,0 0-5-15,27 37-6 0,-27-37-8 0,27 10-9 16,-7-6-6-16,2-4-10 0,2 3-7 0,8 7-4 15,0-3-1 1,2 0-11-16,-3-2 0 0,-6 0-8 0,-3-5-1 0,0 2-16 16,2 3-25-16,11 0-26 0,-9-3-22 0,-1 1-35 15,-6-6-15-15,-2 3-54 0,5 3-334 16,-22-3 165-16,32-5 110 0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32:54.1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05457C1-F8FC-475A-A9DF-E4ACBCB76620}" emma:medium="tactile" emma:mode="ink">
          <msink:context xmlns:msink="http://schemas.microsoft.com/ink/2010/main" type="writingRegion" rotatedBoundingBox="11979,9516 13515,9489 13525,10047 11989,10074"/>
        </emma:interpretation>
      </emma:emma>
    </inkml:annotationXML>
    <inkml:traceGroup>
      <inkml:annotationXML>
        <emma:emma xmlns:emma="http://www.w3.org/2003/04/emma" version="1.0">
          <emma:interpretation id="{7185093A-A195-479D-948E-B18F8DBF25F5}" emma:medium="tactile" emma:mode="ink">
            <msink:context xmlns:msink="http://schemas.microsoft.com/ink/2010/main" type="paragraph" rotatedBoundingBox="11979,9516 13515,9489 13525,10047 11989,10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65C187-5993-4209-BD78-C4B0D71EC678}" emma:medium="tactile" emma:mode="ink">
              <msink:context xmlns:msink="http://schemas.microsoft.com/ink/2010/main" type="line" rotatedBoundingBox="11979,9516 13515,9489 13525,10047 11989,10074"/>
            </emma:interpretation>
          </emma:emma>
        </inkml:annotationXML>
        <inkml:traceGroup>
          <inkml:annotationXML>
            <emma:emma xmlns:emma="http://www.w3.org/2003/04/emma" version="1.0">
              <emma:interpretation id="{6FDD9FB5-2E49-48A9-A183-1FBB2CE32FFB}" emma:medium="tactile" emma:mode="ink">
                <msink:context xmlns:msink="http://schemas.microsoft.com/ink/2010/main" type="inkWord" rotatedBoundingBox="11979,9516 13515,9489 13525,10047 11989,10074"/>
              </emma:interpretation>
            </emma:emma>
          </inkml:annotationXML>
          <inkml:trace contextRef="#ctx0" brushRef="#br0">0 162 8 0,'0'0'22'0,"0"0"2"16,0 0-5-16,0 0 1 0,0 0-7 0,0 0 9 16,0 0-3-16,0 0 1 0,0 0-1 0,0 0 0 15,0 0 5-15,0 0-5 0,0 0 0 0,0 0-16 16,0 0 2-16,0 0 22 0,0 0-2 16,0 0-5-16,0 0-8 0,0 0 0 0,0 0 0 15,0 0 5-15,0 0-1 0,0 0-5 0,0 0 6 16,0 0 8-16,0 0-17 0,0 0 13 0,0 0-7 15,0 0-3-15,0 0 5 0,0 0 4 0,0 0-3 16,0 0-4-16,0 0-1 0,0 0 8 0,0 0-8 16,0 0 3-16,0 0-6 0,0 0 3 15,0 0-6-15,0 0 6 0,0 0 6 0,0 0-1 0,0 0 4 16,0 0-10-16,0 0-10 0,9-12 15 16,-9 12-5-16,0 0-9 0,0 0 2 0,0 0 2 15,0 0-2-15,0 0 1 0,0 0-9 0,4-9 15 16,-4 9-6-16,0 0 5 0,0 0-12 0,0 0 18 15,0 0-6-15,0 0-2 0,0 0-2 0,0 0 12 16,4-12-7-16,-4 12-9 0,0 0 8 16,0 0 0-16,0 0-5 0,0 0 7 0,0 0 0 15,0 0 1-15,4-9-4 0,-4 9 9 0,0 0 1 0,0 0 4 16,0 0 3-16,0 0-2 0,0 0-4 0,0 0 2 16,6-8-5-16,-6 8-10 0,0 0 8 15,0 0-3-15,0 0 4 0,0 0-12 0,0 0 10 16,0 0-1-16,0 0-5 0,0 0 7 0,-2 35-2 15,5-18-6-15,-3-4 10 0,0 4-10 0,0 2 6 0,2 0-6 16,0 0 0-16,2 0 10 0,-4 2-7 0,-2 0-7 16,2-4 13-16,0 1-13 0,0-5-3 15,2 2 10-15,-2-3-1 0,4 1 8 0,-4-2-12 16,0-11 1-16,-2 17-1 0,2-17 6 0,4 14 7 16,-4-7 7-16,2-3-2 0,-2-4 0 0,0 12 6 15,0-12 5-15,-2 9 0 0,2-9 8 0,0 0 2 16,2 8-11-16,-2-8 0 0,0 0-2 0,0 0-4 15,0 0-4-15,0 0 1 0,0 0-3 0,0 0-4 0,7-33 1 16,-3 20-4-16,-4-4 1 0,0-2-7 16,-2 4-4-16,2-4 3 0,4-4 0 0,-2 0 0 15,0 4-4-15,0 2 3 0,2-2 2 0,-4 1-4 16,2 3 5-16,0 0-4 0,-1 2 1 0,1 1-6 16,-2 12 1-16,0-19 2 0,0 19-3 0,2-13 4 15,-2 13-3-15,2-13 1 0,-2 13-1 0,4-12-1 16,-4 12-4-16,0 0 7 0,0-15-6 0,0 15 3 15,0 0-1-15,2-12-5 0,-2 12 4 0,0 0-5 16,0 0 3-16,0 0 9 0,0 0-4 0,0 0 0 16,0 0 0-16,11 27-1 0,-5-15 1 0,-2 1 3 15,-2-2-1-15,2 3-6 0,3 8 5 0,-1-8-1 16,2 5-4-16,-4-2-1 0,-1-4 2 0,3-1 3 16,0-1 6-16,-2 1-6 0,0-5-1 0,-4-7 3 15,7 10 2-15,-7-10 1 0,8 9 3 0,-8-9-1 16,11 8-2-16,-11-8 1 0,12 6 4 0,-12-6 0 15,0 0-3-15,17-8-4 0,-7-3 4 16,1-1-2-16,3-3 2 0,1-2-1 0,2-2-4 0,-2-4 4 16,-3 4-2-16,-2-8 3 0,1 4-4 0,1 0 0 15,-3 4 1-15,1-2-4 0,-3 4 6 0,1-6-4 16,-2 12-5-16,-1 0 2 0,-1 3 3 0,2 0 3 16,-2-3-1-16,-4 11-4 0,4-10 0 15,-4 10-2-15,9-9-3 0,-9 9 0 0,0 0 0 16,0 0 0-16,0 0 4 0,0 0-5 0,0 0 7 0,12 23-4 15,-12-23 1-15,0 24 3 0,-2-4 0 0,4 0 0 16,0 0 7-16,-4 10-5 0,0-1-1 0,4 1-6 16,-4-3 2-16,4 3 0 0,-2 3 3 15,-2-5 1-15,2 3-2 0,-2-5 3 0,8 1-2 16,-6-2-5-16,2-6 3 0,-2-2 3 0,2-2 4 16,1 0-1-16,-1-3-3 0,0-1-14 0,-2-11-17 0,0 17-26 15,0-17-59-15,2 12-54 0,-2-12-449 0,0 0 206 16,0 0 136-16</inkml:trace>
          <inkml:trace contextRef="#ctx0" brushRef="#br0" timeOffset="568.7269">900 7 46 0,'2'-5'74'0,"-2"5"6"0,0 0-32 16,5-15 29-16,-5 15 9 0,0 0-2 0,0 0-11 15,4-12-5-15,-4 12 6 0,0 0-25 16,0 0 2-16,0 0-17 0,0 0 3 0,-25 0-10 0,25 0-7 16,-23 6 0-16,2 5-2 0,0 3 4 15,0-5-4-15,6-1 5 0,-3 5 12 0,-1-2-26 0,6 3-1 16,1-7 1-16,1 5-2 0,1-5 4 16,3 3-3-16,3 0 2 0,4-10-6 0,-8 15 7 15,8-15 7-15,0 11-2 0,0-11-19 0,10 17 9 16,-4-11 4-16,5 0 1 0,1-2-3 0,1 3 1 15,8 3-2-15,-4-3-8 0,-1-1 3 0,7 2 4 16,-4-3 1-16,-2-1 5 0,2 10-15 0,-2-9 4 16,-1 1 3-16,-3 2 5 0,-3-1 20 0,1-5 1 15,-1 6 6-15,-5-3 1 0,3 7 9 16,-4-5 13-16,-2 1-3 0,0 2-5 0,-2-1 3 0,0 1-7 16,0-10-4-16,-10 26 2 0,6-14-7 0,-3-1-5 15,-1-1-4-15,-2 1 5 0,-5 6-7 0,0-1-2 16,-4-3-1-16,3-4-4 0,3 1 1 0,-6-1-5 15,2 1-2-15,1-4-1 0,5-4 3 0,-1 1-6 16,1 1-8-16,-1-2-16 0,12-2-18 16,-17 2-10-16,17-2-20 0,0 0-40 0,-15-4-39 15,15 4-433-15,0 0 190 0,-12-6 128 0</inkml:trace>
          <inkml:trace contextRef="#ctx0" brushRef="#br0" timeOffset="1066.5925">1170 307 3 0,'0'0'113'15,"19"-4"-29"-15,-10 2-3 0,-9 2-3 0,21-6-8 16,-9 2 11-16,-3 0-23 0,3 3-5 0,-12 1-3 15,19-8-7-15,-7-2-6 0,-3 3 4 16,1-1-13-16,3 1 10 0,-1-3-12 0,-1 2 8 16,1-3-11-16,3-6-9 0,0 0-5 0,-3 5 14 15,-1 5 3-15,-3-7-9 0,1 3-3 0,-1-1-2 16,-2 3 4-16,0-4 0 0,-3 1-3 0,-3 12 8 16,0-17 6-16,0 17-6 0,-2-17 1 0,2 17 0 15,-7-19 6-15,1 13-5 0,6 6-3 0,-13-7-5 16,13 7 1-16,-16-4 0 0,16 4-2 0,-21 5 0 15,6-1 5-15,0 2-4 0,1 0 7 0,-1-1 3 16,-2 11-14-16,-1-1 4 0,1-4-2 0,0 5 2 16,2-3-1-16,-1 8 12 0,7-4 0 0,-1-2-3 15,3 0 2-15,1-1 4 0,0-3 1 0,2 4-2 16,2 1 1-16,0-5 1 0,1 6-6 0,1-5 2 16,0 3 6-16,1-2 0 0,1 1 0 0,2-3 3 15,2 2-7-15,0-3 1 0,1 1 7 16,3 1-4-16,-1 1-13 0,7 4 13 0,1-3-10 15,0-3 2-15,-1-3-4 0,1-5 0 0,0 3-1 16,2-4-6-16,4 2 2 0,-2-4-2 16,0 0-19-16,6 2-34 0,-2-4-47 0,-4 0-59 15,-4 0-515-15,8-2 221 0,0-3 146 0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32:59.9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33EF7CF-5AC2-4317-A667-323FF4EC31F5}" emma:medium="tactile" emma:mode="ink">
          <msink:context xmlns:msink="http://schemas.microsoft.com/ink/2010/main" type="writingRegion" rotatedBoundingBox="14876,14059 14578,15025 14115,14882 14413,13916"/>
        </emma:interpretation>
      </emma:emma>
    </inkml:annotationXML>
    <inkml:traceGroup>
      <inkml:annotationXML>
        <emma:emma xmlns:emma="http://www.w3.org/2003/04/emma" version="1.0">
          <emma:interpretation id="{1822F41D-1D02-433B-9820-7CCDD65F4D8C}" emma:medium="tactile" emma:mode="ink">
            <msink:context xmlns:msink="http://schemas.microsoft.com/ink/2010/main" type="paragraph" rotatedBoundingBox="14876,14059 14578,15025 14115,14882 14413,13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3493EF-01E4-49EE-BEB1-9DF3F7355632}" emma:medium="tactile" emma:mode="ink">
              <msink:context xmlns:msink="http://schemas.microsoft.com/ink/2010/main" type="line" rotatedBoundingBox="14876,14059 14578,15025 14115,14882 14413,13916"/>
            </emma:interpretation>
          </emma:emma>
        </inkml:annotationXML>
        <inkml:traceGroup>
          <inkml:annotationXML>
            <emma:emma xmlns:emma="http://www.w3.org/2003/04/emma" version="1.0">
              <emma:interpretation id="{583BB6D0-C607-465B-9AB0-EEF276A7013D}" emma:medium="tactile" emma:mode="ink">
                <msink:context xmlns:msink="http://schemas.microsoft.com/ink/2010/main" type="inkWord" rotatedBoundingBox="14876,14059 14578,15025 14115,14882 14413,13916"/>
              </emma:interpretation>
            </emma:emma>
          </inkml:annotationXML>
          <inkml:trace contextRef="#ctx0" brushRef="#br0">6 32 81 0,'0'0'69'0,"0"0"11"0,-2-16-8 0,2 16-13 15,0 0 18-15,0 0-13 0,0 0 12 0,0-17-18 16,0 17-6-16,0 0-14 0,0 0 9 0,0 0-8 15,0 0-10-15,0 0-1 0,0 0 8 0,0 0-7 16,0 0 4-16,0 0-4 0,0 0-2 0,0 0 11 16,0 56-7-16,-2-28 12 0,0-7 2 0,6 11-19 15,-6-1 7-15,2 3 9 0,-2 0-8 0,2 3 2 16,7 12 5-16,-10 6-4 0,6-11-6 0,1-11-5 16,-2-3 0-16,-4 27 0 0,0-17-7 0,4-4 0 15,2-7-3-15,2-2 3 0,-6-6-4 0,4-2-3 16,-4-4-1-16,4 2-6 0,-4-2 3 0,1 1-2 15,1-3 3-15,-2-13 6 0,0 21-4 0,0-14-3 16,0-7 5-16,0 18-9 0,0-18 5 0,0 15-3 16,0-15-20-16,0 0-5 0,0 0-25 0,0 0-4 15,-2 23-41-15,2-23-50 0,0 0-325 0,0 0 154 16,0 0 104-16</inkml:trace>
          <inkml:trace contextRef="#ctx0" brushRef="#br0" timeOffset="791.1431">-29 127 26 0,'0'0'94'0,"0"0"3"0,-6-13-18 16,6 13 5-16,-5-8 12 0,5 8-15 0,0 0-1 16,-4-15-4-16,4 15-9 0,0 0-1 0,0-17-6 15,0 17-6-15,0-14-9 0,6 3-8 0,-1 1 0 16,-1-1-4-16,2 1 8 0,0-1-20 0,3-1 5 16,-1 3-3-16,1-1-1 0,1-1-9 0,1 1 8 15,1 1-3-15,-1 1-3 0,1-1 6 0,-1-3-9 16,3 5-2-16,-3-1-5 0,3 2 4 0,-3 1-2 15,1 1 10-15,-5-2-12 0,-7 6 4 0,16-7-7 16,-9 5 6-16,-7 2 4 0,14-4 1 0,-14 4-4 16,11 0 5-16,-3 0 4 0,-8 0-9 0,9 2-2 15,-5 2 3-15,2-1 6 0,0 1 0 0,-6-4 10 16,6 10-6-16,-5-6-3 0,1 3 4 16,-2-7-5-16,2 12-3 0,-2-5 0 0,-4 1 7 15,4-8 1-15,-3 15-5 0,-1-7-1 0,0-1-2 0,-4 3 0 16,3-1 8-16,-1-1-4 0,6-8-7 0,-14 11 2 15,7-3 3-15,-1-2-10 0,-1-1 10 16,9-5-5-16,-12 6 7 0,12-6-1 0,-8 2 3 16,3-2 2-16,5 0-2 0,0 0-7 0,0 0-1 15,-20-4 1-15,20 4-4 0,-5-4 1 0,5 4-2 16,-2-7-1-16,2 7 1 0,-2-10 1 0,2 10-3 0,4-11-5 16,-4 11 5-16,7-12-3 0,1 5-2 15,-2-1 6-15,1 1-8 0,-1-1-2 0,4 2 5 16,1-1 2-16,-1-1-6 0,1 2-1 0,1 2 4 15,-3 1 0-15,5-1 1 0,-5 2-4 0,1 0-2 16,-1 4 5-16,3-2-5 0,-4 0 8 0,7 4 1 16,-2 0-5-16,1-1-1 0,1 5 5 0,-3-2 1 15,-1 3-6-15,2-3 7 0,5 5-6 0,-5-1-1 0,-3 1 4 16,-1-3 0-16,1 0 1 0,-1 1-3 16,-3 1 7-16,2-1-4 0,-2-1 1 0,-5-3 3 15,3 3 8-15,-2 0-3 0,-2-8-2 0,-2 13 0 16,0-5 3-16,2-8 2 0,-7 17-2 0,-1-8-7 0,-2 1 8 15,3-3 1-15,-7-1-8 0,1 2 2 16,0-2 6-16,-3-1-3 0,-7 3-4 0,4-4 0 16,2-1 1-16,0 1 1 0,-12 0-4 0,10-2 1 15,0 2-1-15,3-2 2 0,-1 3-6 0,0-3 1 16,2-2 5-16,1 0-5 0,14 0 1 0,-21 0-8 0,13 2-15 16,8-2-13-16,-15 0-27 0,15 0-37 0,-17 0-44 15,11-2-520-15,6 2 220 0,0 0 148 16</inkml:trace>
        </inkml:traceGroup>
      </inkml:traceGroup>
    </inkml:traceGroup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33:37.49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3705F51-E0EC-491A-A65C-A6736F3850A7}" emma:medium="tactile" emma:mode="ink">
          <msink:context xmlns:msink="http://schemas.microsoft.com/ink/2010/main" type="writingRegion" rotatedBoundingBox="912,15939 33218,15985 33214,18931 907,18885"/>
        </emma:interpretation>
      </emma:emma>
    </inkml:annotationXML>
    <inkml:traceGroup>
      <inkml:annotationXML>
        <emma:emma xmlns:emma="http://www.w3.org/2003/04/emma" version="1.0">
          <emma:interpretation id="{02B589A2-24C8-407F-A048-49588EE19A20}" emma:medium="tactile" emma:mode="ink">
            <msink:context xmlns:msink="http://schemas.microsoft.com/ink/2010/main" type="paragraph" rotatedBoundingBox="912,15939 33218,15985 33214,18931 907,188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7A5328-58F7-4CDB-83FA-1334AA01478A}" emma:medium="tactile" emma:mode="ink">
              <msink:context xmlns:msink="http://schemas.microsoft.com/ink/2010/main" type="line" rotatedBoundingBox="912,15939 33218,15985 33214,18931 907,18885"/>
            </emma:interpretation>
          </emma:emma>
        </inkml:annotationXML>
        <inkml:traceGroup>
          <inkml:annotationXML>
            <emma:emma xmlns:emma="http://www.w3.org/2003/04/emma" version="1.0">
              <emma:interpretation id="{5A52107B-B96B-49DA-9B5D-A009B9CC04CE}" emma:medium="tactile" emma:mode="ink">
                <msink:context xmlns:msink="http://schemas.microsoft.com/ink/2010/main" type="inkWord" rotatedBoundingBox="911,16551 9476,16563 9473,18897 907,1888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0-4 54 0,'20'0'113'16,"-20"0"-9"-16,0 0-5 0,0 0 7 0,0 0-15 16,0 0-8-16,0 0-10 0,15 6-2 0,-15-6-11 15,0 0-4-15,0 0-4 0,4 17-9 0,-4-17-9 16,2 17 2-16,-2-17-2 0,2 21-3 0,0-8-3 15,-2-13-3-15,0 21 1 0,0-21-13 0,5 27 5 16,-5-12 2-16,0-15-8 0,8 25 0 0,-4-18 6 16,1 3 12-16,-5-10 2 0,14 19-1 0,-8-11-3 15,-6-8-1-15,11 11 4 0,3-5-5 0,-14-6 2 16,15 11-9-16,-2-7-3 0,-13-4 5 0,19 2-15 16,-19-2-25-16,0 0-34 0,29-8-33 0,-19-1-397 15,1-1 161-15,-1-1 106 0</inkml:trace>
          <inkml:trace contextRef="#ctx0" brushRef="#br0" timeOffset="291.7535">144-296 14 0,'-11'-15'140'0,"11"15"-8"16,-6-13-15-16,6 13-16 0,0 0 4 0,-6-15-11 15,6 15 6-15,0 0-11 0,-6-14-18 0,6 14 3 16,-2-7-16-16,2 7 0 0,0 0-8 0,0-16 0 16,0 16-5-16,0 0-5 0,0 0-10 0,8-17 11 15,-8 17-10-15,10-9-27 0,-10 9-23 0,11-8-40 16,-5 4-70-16,-6 4-284 0,15-9 137 0,-7 5 92 16</inkml:trace>
          <inkml:trace contextRef="#ctx0" brushRef="#br0" timeOffset="681.6547">554-200 68 0,'0'0'149'0,"0"0"-10"0,0 0-6 0,0 15-25 16,0-15 5-16,0 0-19 0,0 0-9 0,-4 9-12 15,4-9-4-15,0 0 1 0,0 0-6 0,0 0-11 16,10 10-7-16,-10-10-2 0,0 0 3 0,11 6-10 16,-5-3-4-16,7-1 2 0,-3 2-4 0,3-2-5 15,2 2-6-15,3-4 3 0,-1 2-7 0,2-6-1 16,0 2 13-16,10 0-7 0,-2-2-7 16,-6 1-52-16,2 1-42 0,6-4-432 0,-5 2 170 15,-1-2 114-15</inkml:trace>
          <inkml:trace contextRef="#ctx0" brushRef="#br0" timeOffset="-286.8953">-612-547 15 0,'2'-13'105'0,"-2"13"4"0,0 0-21 0,0 0 10 16,0 0-27-16,0 0 10 0,0 0-14 0,0 0-15 16,0 0 7-16,0 0-1 0,0 0-7 0,0 0-18 15,0 0-9-15,-8 45 4 0,8-27 0 0,0-3-1 16,0 6-3-16,2-4 2 0,2 4 1 0,0 5-1 15,-1-1-3-15,5-2-12 0,0 0 3 0,-1 0 13 16,1-6 2-16,5 0-7 0,-1 2 9 0,-2-7 12 16,1-5-16-16,0 1 10 0,1 1-1 0,-1-3 1 15,-1-4-3-15,3 0 1 0,-13-2-7 16,22-4-2-16,-9 0-7 0,0-3-2 0,6-5 9 0,-1-5-6 16,-3 0 3-16,-2 0 0 0,-7-2-15 0,8-2 9 15,-5-2-10-15,1 4 8 0,-6-2-8 0,-1 2 1 16,-3 0 4-16,0 2-2 0,0 1-2 0,0 3-3 15,0 13 3-15,0-21-5 0,0 12 12 16,0 9-7-16,0-16 3 0,0 16-1 0,0-11-4 16,0 11-1-16,0 0-2 0,2-11-2 0,-2 11 5 0,0 0 0 15,0 0-2-15,0 0 0 0,0 0 0 0,0 0-5 16,19 40 4-16,-13-25-2 0,2 8 1 0,1 1 3 16,-1 3 0-16,4 0-3 0,3 17-5 15,-6-10 0-15,9 12 3 0,-3-6 8 0,2 3-7 16,0 3 4-16,-11-6-3 0,4-9 6 0,1 16-8 0,-3-11 3 15,-2-5-5-15,-1-3 7 0,-5 1-6 0,6-2 6 16,-2-1 5-16,-6-3 3 0,2 0 3 0,0-2 3 16,-4-2 2-16,2 6 10 0,-1-2-3 0,-3-6 9 15,0-2 2-15,0-2 4 0,2-1 9 16,-1-3-1-16,-5 3 1 0,4-5 7 0,-3-3 6 16,-1 6 7-16,-3-6-10 0,1-3 0 0,-1 3-2 0,13-4-10 15,-23-5-2-15,11 3 5 0,1-2-15 0,1-4-4 16,-1 1-1-16,1-1-2 0,3 0-3 0,7 8-8 15,-14-19 0-15,10 4-3 0,1 4-7 0,-1-1-10 16,4-5-6-16,-2 4-15 0,6-3-18 16,-2 1-23-16,1 0-28 0,3-2-38 0,-6 17-12 0,10-25-37 15,-3 12-26-15,7-4-540 0,-3 3 247 0,1-3 166 16</inkml:trace>
          <inkml:trace contextRef="#ctx0" brushRef="#br0" timeOffset="-2293.7656">-838-1117 47 0,'0'-13'104'16,"0"13"7"-16,0 0-1 0,0 0-20 0,0 0-1 15,0 0-7-15,0 0-9 0,0 0-6 0,0 0-3 16,-19 0 0-16,19 0-15 0,0 0-11 0,-19 17 7 16,11-3-5-16,-6 7 2 0,1-1-3 0,2 3 11 15,-10 19 2-15,3-2-12 0,-5 6 0 16,0 3-6-16,6-1 3 0,-4 7-4 0,0-3 5 16,8-1 5-16,-5 3 2 0,3 1 0 0,2-6-12 15,3-1 8-15,0 3-1 0,7-9-1 0,-3 6-1 0,4-8-4 16,4-6 4-16,2-1-8 0,0-1 3 0,-1 0-9 15,9 16 6-15,-1-14-6 0,-1-3 0 16,9 13 0-16,0-10-4 0,0-11-6 0,-1 1-16 16,-3-3-31-16,2-3-22 0,4-1-54 0,0-6-80 15,0 2-382-15,2-3 191 0,-2-2 126 0</inkml:trace>
          <inkml:trace contextRef="#ctx0" brushRef="#br0" timeOffset="-3372.9138">-2173-785 8 0,'0'0'118'16,"-9"4"-8"-16,9-4-11 0,0 0-7 0,0 0-5 16,0 0-2-16,-14 3-7 0,14-3-19 0,0 0-9 15,0 0 2-15,0 0-5 0,0 0-13 0,0 0 10 16,0 0-8-16,0 0-2 0,16 23 0 0,-5-17-1 15,-3-2-15-15,3 2 9 0,1-1-8 0,3-1-1 16,-2 2 11-16,1-2-9 0,9 1-5 0,-4 1-2 16,-2-2-19-16,-3 0 13 0,1-2 10 15,-4 1-7-15,5 1 12 0,-1-2 1 0,0 2-13 16,3-4 4-16,-3 2 0 0,0 0-13 0,-1 2-40 0,-14-4 11 16,19 1-19-16,-10 1-38 0,-9-2-23 15,16 2-248-15,-16-2 120 0,0 0 78 0</inkml:trace>
          <inkml:trace contextRef="#ctx0" brushRef="#br0" timeOffset="-2854.3998">-2062-661 67 0,'0'0'107'16,"-15"-4"-26"-16,15 4-2 0,0 0-8 0,0 0 4 15,0 0-26-15,-11-2 4 0,11 2-6 0,0 0-11 16,0 0 12-16,0 0-14 0,0 0-11 0,0 0 9 16,0 0-3-16,0 0-6 0,32 25 8 0,-20-18-16 15,-1-1-11-15,2 0 16 0,-1 3-12 0,-1-3 4 16,5 2 4-16,-5-1 6 0,10 5-14 0,0-1-10 16,0-1 20-16,-1 1-12 0,-1-1 15 0,4-3-25 15,-10 3 11-15,-1-5 3 0,1 3-11 0,-3 4 19 16,1-7-22-16,1 3 17 0,-7-2 6 0,9-1-13 15,-10 1 7-15,-4-6 10 0,7 15-11 0,-7-15 14 16,2 15-6-16,-4 1-11 0,-4-5 6 0,-3 8-3 16,-5-2-8-16,1 0 12 0,-12 14-13 0,8-8-1 15,0-4 10-15,3 2 5 0,-3-2-7 0,-10 13-9 16,4-9 7-16,4-4-4 0,4 0 5 0,-1 2-3 16,1-4-2-16,0 0-1 0,3-1-5 0,3-5 10 15,1-1 1-15,2-1-11 0,1 3 17 0,-1-3-2 16,-2 4 2-16,8-13 3 0,-6 14-4 0,5-7 8 15,1-7-6-15,-4 10 0 0,4-10 7 0,0 0 2 16,2 17-1-16,5-7 5 0,-1-1-3 0,-2-1-4 16,7 1-5-16,-1 1 3 0,3-6 4 0,-1 1-4 15,3-5-2-15,2-2-3 0,3 4 4 0,-3 0-12 16,2-6 6-16,10 2-6 0,-8 1 0 0,6-7 8 16,1 2-1-16,-3 1 2 0,-4 1-12 15,4 0 0-15,-2-4-15 0,0 8-31 0,4-5-35 0,-8 3-69 16,0-2-375-16,-4 2 173 0,-3 2 116 0</inkml:trace>
          <inkml:trace contextRef="#ctx0" brushRef="#br0" timeOffset="-4905.6001">-3076-155 84 0,'0'0'77'15,"0"16"10"-15,1 1 8 0,-2 0 6 0,1 17-23 0,1-11-9 16,1 6 0-16,0-1-14 0,0 3-9 16,2-5 4-16,0 1-5 0,-2-4 0 0,2 4-3 15,-1-7-4-15,-1-4-15 0,2 8 11 0,0-8 8 16,0-3 6-16,0 0-21 0,-2-1 13 0,-1-3 0 15,-1-9 2-15,6 14-3 0,-6-14-1 0,0 0-3 16,8 7 1-16,-8-7-1 0,0 0-4 0,13 2 0 16,-13-2-8-16,16-11 0 0,-7 1-3 0,5-7-1 15,-1 0-3-15,-2 6 3 0,1-7-7 0,-1 5-2 16,1 2-8-16,-1-3 2 0,-1 1-1 0,0 5 0 16,-3 3 6-16,-1-1-5 0,-6 6 0 0,11-8 1 15,-11 8 4-15,0 0 2 0,0 0-1 16,18 0 7-16,-18 0-2 0,0 0-6 0,11 12 0 0,-5 1 0 15,0-3 9-15,-1-1-9 0,-5-9-3 16,12 13-6-16,-6-3 10 0,-1 1-5 0,3-1 2 16,0-1-1-16,-4 3 2 0,-1-3-4 0,-3-9 6 0,8 14-3 15,0-5-16-15,-4-3-50 0,-4-6-62 16,7 13-443-16,-7-13 188 0,6 10 126 0</inkml:trace>
          <inkml:trace contextRef="#ctx0" brushRef="#br0" timeOffset="14673.0754">-1878 392 16 0,'-9'-9'69'0,"9"9"1"0,0 0 4 0,0 0-13 16,0 0 10-16,-4-14-10 0,4 14 8 0,0 0 8 16,0 0-11-16,0 0-9 0,0 0-4 0,0 0 0 15,2-19 6-15,-2 19-5 0,0 0 0 0,0 0 6 16,0 0 0-16,0 0-4 0,0 0 2 15,0 0 2-15,2-15 3 0,-2 15 2 0,0 0-10 16,0 0 1-16,0 0-3 0,0 0 4 0,0 0-12 0,0 0 2 16,0 0-5-16,0 0-8 0,0 0 2 0,0 0-1 15,0 0-2-15,0 0-2 0,0 0-3 16,0 0 1-16,0 0-9 0,0 0 0 0,0 0 2 16,-2 46-7-16,4-37-8 0,-2-9 8 0,0 23-4 15,1-10 0-15,-1-1-2 0,2 3 5 0,0-5-1 0,-2-10-5 16,4 15 2-16,-2-8 4 0,-2-7-2 0,2 12-2 15,-2-12-40-15,4 11-40 0,-4-11-63 16,0 0-516-16,7 8 217 0,-7-8 144 0</inkml:trace>
          <inkml:trace contextRef="#ctx0" brushRef="#br0" timeOffset="16892.0702">-1665 333 71 0,'0'0'135'0,"0"0"1"0,0 0-21 16,0 0 4-16,0 0-12 0,0 0-15 0,0 0-3 15,0 0-11-15,0 0-7 0,0 0-20 0,0 0 5 16,0 0-2-16,9-6-9 0,-9 6 2 0,0 0-6 16,0 0-8-16,0 0-1 0,0 0 0 0,0 0-6 0,17 0-8 15,-17 0 5-15,0 0 0 0,0 0-7 16,20 2 4-16,-20-2-5 0,11 2-6 0,-11-2 9 16,14 0-5-16,-14 0-1 0,13 2-13 0,-13-2-28 15,0 0-12-15,15-2-48 0,-9 4-34 0,-6-2-315 16,0 0 146-16,0 0 96 0</inkml:trace>
          <inkml:trace contextRef="#ctx0" brushRef="#br0" timeOffset="17209.4356">-1625 426 6 0,'0'0'64'0,"0"0"-8"0,0 0-4 0,0 0-9 15,-2 12 8-15,2-12-6 0,0 0-17 0,0 0 5 16,0 0 4-16,0 0-14 0,17 2 9 16,-17-2 3-16,0 0-20 0,14 0-1 0,-14 0-5 15,0 0 5-15,0 0 2 0,21-4 4 0,-21 4-18 16,13-2-17-16,-13 2-29 0,15 0-136 0,-15 0 60 15,0 0 40-15</inkml:trace>
          <inkml:trace contextRef="#ctx0" brushRef="#br0" timeOffset="20491.1416">-1315 329 16 0,'0'0'98'0,"0"0"2"16,0 0-12-16,0 0-14 0,0 0-1 0,0 0-3 15,0 0-4-15,0 0 10 0,0 0-11 0,0 0-9 16,8-17 4-16,-8 17 18 0,0 0-35 0,0 0-3 16,0 0 4-16,0 0 4 0,2-13-18 0,-2 13 10 15,0 0-10-15,0 0 3 0,5-6-11 0,-5 6 1 16,0 0-3-16,0 0 5 0,0 0 1 0,0 0-5 15,2-13 4-15,-2 13 6 0,0 0-6 0,0 0 1 16,0 0-3-16,0 0-1 0,0 0 6 0,10-6-4 16,-10 6-2-16,0 0-6 0,0 0 8 0,0 0-11 15,0 0 20-15,0 0-8 0,0 0-4 0,0 0 7 16,0 0-3-16,0 0-1 0,0 0-3 0,9 21 2 16,-9-21-10-16,4 9-1 0,-4-9 7 0,4 10-6 15,-4-10 3-15,0 15-1 0,0-15 2 0,4 14-10 16,-4-14 8-16,2 15-2 0,0-8-4 0,-2-7 2 15,2 18 0-15,-2-18-3 0,2 13 2 0,-2-13 0 16,2 13 2-16,-2-13 0 0,1 14-4 16,-1-14-2-16,2 11-2 0,-2-11 6 0,4 11-3 15,-4-11-1-15,2 10 3 0,-2-10 1 0,2 13-1 16,-2-13-7-16,2 10-19 0,-2-10-51 0,0 0-57 16,2 11-59-16,-2-11-398 0,0 0 194 0,2 14 130 15</inkml:trace>
          <inkml:trace contextRef="#ctx0" brushRef="#br0" timeOffset="22223.1635">-1817 415 6 0,'6'-6'27'0,"-6"6"-7"0,0 0-5 0,4-9 2 15,-4 9 4-15,0 0-8 0,0 0 0 0,0 0-4 16,0 0 1-16,6-14-2 0,-6 14 7 0,0 0-7 16,0 0 15-16,0 0-5 0,0 0 9 0,0 0 1 15,0 0-3-15,0 0 8 0,0 0-1 0,4-11-8 16,-4 11 3-16,0 0 8 0,0 0-9 15,0 0-5-15,0 0-2 0,0 0-2 0,0 0-9 16,0 0 13-16,0 0-16 0,0 0 6 0,0 0-2 16,0 0 0-16,0 0-1 0,0 0-1 0,0 0-6 0,0 0 15 15,0 0-4-15,0 0-16 0,0 0 1 16,0 0 4-16,0 0 17 0,0 0-14 0,7 25-4 16,-7-25-6-16,0 0 18 0,2 11 20 0,-2-11-39 15,0 0 3-15,0 0 10 0,-2 15 0 0,2-15-1 16,0 0 10-16,4 12-3 0,-4-12-7 0,0 0-2 15,0 0-8-15,0 15 11 0,0-15-3 16,0 0-8-16,2 11 14 0,-2-11-7 0,0 0 0 16,0 0 0-16,0 0 0 0,-2 16-7 0,2-16 8 0,0 0-19 15,0 0 1-15,2 11-13 0,-2-11-18 16,2 4-170-16,-2-4 72 0,0 0 48 0</inkml:trace>
          <inkml:trace contextRef="#ctx0" brushRef="#br0" timeOffset="23089.5813">-1774 251 89 0,'0'0'98'16,"0"0"-22"-16,0 0 6 0,0 0-9 0,0 0-7 15,-4-17-5-15,4 17-12 0,0 0 5 0,0 0-1 16,0 0-10-16,0 0-4 0,0 0 2 0,0 0-24 16,0 0 20-16,0 0-9 0,0 0-15 0,0 0 8 15,0 0 2-15,0 0-4 0,13-13-3 0,-13 13-5 16,0 0-8-16,0 0 8 0,0 0 0 15,0 0 1-15,0 0 1 0,0 0 9 0,0 0 3 16,0 0-9-16,14-2-4 0,-14 2 8 0,0 0 14 16,0 0-11-16,0 0-4 0,0 0 8 0,0 0 0 15,0 0-3-15,0 0-2 0,0 0-4 0,0 0-5 16,0 0 13-16,0 0-5 0,0 0-3 0,0 0 4 16,0 0-17-16,-14 32 21 0,14-32 9 0,-9 2 7 15,9-2 0-15,0 0 6 0,-2 4 2 0,2-4-7 16,0 0 0-16,0 0 0 0,0 0-8 0,0 0-5 15,0 0-2-15,0 0 0 0,0 0-3 0,-4-19-7 16,4 19 5-16,0 0-5 0,0 0-5 0,0 0 1 16,0 0 2-16,7-10-8 0,-7 10-4 15,0 0 3-15,0 0-3 0,0 0 6 0,0 0-3 0,-1-11-4 16,1 11 1-16,0 0 2 0,0 0 0 16,0 0-1-16,0 0-6 0,0 0 8 0,5-6-6 15,-5 6 1-15,0 0 11 0,0 0-3 16,0 0 2-16,0 0 2 0,0 0-1 0,0 0 3 0,0 0-3 15,0 0-2-15,0 0-2 0,0 0 4 0,0 0-4 16,0 0-1-16,0 0-5 0,0 0 5 0,-19 4-1 16,19-4-17-16,0 0-24 0,0 0-32 0,0 0-32 15,0 0-58-15,0 0-491 0,0 0 215 0,0 0 144 16</inkml:trace>
          <inkml:trace contextRef="#ctx0" brushRef="#br1" timeOffset="-3.46086E7">-7617-1704 30 0,'0'0'128'0,"-12"-10"-1"16,12 10 3-16,-13-10-6 0,13 10-6 16,0 0 1-16,-14-7-15 0,14 7-12 0,0 0 0 15,0 0 2 1,0 0-2-16,-25 20-12 0,25-20 2 0,-5 17-15 0,5-17 5 15,3 21-13-15,-3-21 1 0,0 22-9 0,5-7 1 16,0 2-5-16,2 0-7 0,3-2-3 0,-1-3-1 16,1 0-7-16,0-2 0 0,5 2 0 15,2-5-1-15,-10-2-4 0,-7-5 0 0,27-3-7 16,-8-4 2-16,-1-3-1 0,-4-2-5 0,8-5 2 16,0 0 1-16,0-5-4 0,-7 0-9 0,-5 3 13 0,4-5-2 15,-4 2 17-15,-5 2 4 0,-3 1 9 0,-2 4 8 16,-2 1 15-16,2 4-1 0,0 10 2 0,0 0-4 15,-15-29 10-15,3 22-7 0,12 7-7 0,-22-8-3 16,10 8 5-16,12 0-16 0,-34 5 1 0,19 0-6 16,-5 0-5-16,-4 7-5 0,12-2-15 0,-8 0 6 15,8-1-11-15,-3-1-21 16,6 1-30-16,1 1-40 0,8-10-44 0,-9 12-67 16,9-12-66-16,-3 17-589 0,3-17 282 0,0 0 188 15</inkml:trace>
          <inkml:trace contextRef="#ctx0" brushRef="#br0" timeOffset="-10929.4208">-6793-867 34 0,'-4'-8'82'0,"4"8"0"16,-7-9-5-16,7 9-6 0,-6-10 5 0,6 10-16 0,0 0 1 15,-6-9-6-15,6 9-3 0,0 0-11 0,0 0-4 16,-6-10-10-16,6 10 10 0,0 0-6 0,0 0 16 16,0 0-13-16,0 0-3 0,0 0 1 0,0 0-1 15,6 38 5-15,-6-24-5 0,2 3-3 0,2 13-11 16,-8 1 18-16,8 3 0 0,-2 0-15 0,2 18 2 16,-1 1 6-16,-1-1-1 0,2 1-3 0,0-2 7 15,-2 6-12-15,0 3 2 0,0-17-10 0,-4-3 8 16,2-5 8-16,2-3-5 0,0 0-17 0,1-1 17 15,-3 5-13-15,0-4 2 0,4-3-3 0,-2-6 4 16,2-4 0-16,-2-2-1 0,0 2 1 0,-2-7 11 16,2 5 7-16,0-2-1 0,0-6-1 15,-2-9 10-15,0 16 18 0,0-16 12 0,0 11 14 0,0-11-7 16,0 0 1-16,0 0-11 0,0 0-5 16,0 0-6-16,0 0-5 0,0 0-5 0,0 0-4 15,0 0-4-15,-14-32-6 0,12 16 0 0,-2 1-3 16,-3-10-8-16,-1-1-1 0,2-1 2 0,1-3-3 15,1-3-6-15,2-3 1 0,0 2 0 0,-4-16-1 16,-1-1-6-16,3-2 2 0,4 9-2 0,0 4-2 16,0 4 1-16,5-18 0 0,-1 3-1 0,-8-1 2 15,8 10-5-15,-8 6 3 0,8 4-2 0,0 1 0 0,0 1 0 16,4-1-2-16,-1 5 2 0,-3 1-1 16,-4-6-2-16,0 9-1 0,0 1 1 0,2 5 2 15,-2 1-1-15,2-2 2 0,0 4-1 0,2 1 2 16,-2 1-4-16,-2 11 2 0,3-19-1 0,-1 11-1 15,-2 8-2-15,2-13-3 0,-2 13 2 0,2-12-4 16,-2 12 3-16,0 0 2 0,4-9-3 0,-4 9 1 16,0 0-1-16,0 0 3 0,0 0 4 0,17 19-5 15,-13-11 1-15,2 5 2 0,0 0-2 0,1 10 2 16,5 0 1-16,-3 2 1 0,3-1-1 0,5 13 1 16,-7-9 0-16,3 1 1 0,-2-6-2 0,-1 1-9 15,3-3 9-15,-3 2 4 0,0-4-3 0,1 2 0 16,1-2 0-16,-1 0 0 0,-1-3 0 0,1-5-2 15,-3 0 3-15,1 1 1 0,-1-1 1 0,2-3-4 16,-1-2 10-16,3 1-2 0,-5-1 4 0,-7-6 1 16,14 4 0-16,-14-4 0 0,13 0-6 0,-13 0 4 15,17-8-3-15,-7-1 2 0,0-3 0 0,3-5-2 16,-2-4 1-16,1-4-2 0,-3 1-2 0,3-5-3 16,-1-13 3-16,-1 2-1 0,0 10-3 0,-5-1-8 15,3 3 10-15,-2 1 0 0,-1-2 1 0,1 5 0 16,-2 3 0-16,0 0-5 0,-2 4 3 0,2 3 2 15,-1 5-2-15,-3 9 1 0,4-19 1 0,-2 11 1 16,-2 8-2-16,2-13-2 0,-2 13 0 0,0 0 0 16,2-12 0-16,-2 12 0 0,0 0 0 0,0 0-3 15,0 0 2-15,0 0-2 0,-6 48 1 0,6-18 0 16,-2 1-1-16,0 1 7 0,4 4-2 0,-7 22 0 16,5-3-3-16,-4 4 7 0,2 0-7 15,0-2 3-15,-2-2 2 0,6-13-4 0,-2-8 0 0,0 1 0 16,4-5-1-16,-2-1 3 0,0-1-1 0,0 5 4 15,0-7-1-15,1-5 1 0,-1 0 0 0,0-5-6 16,0-3-25-16,0-2-42 0,0-3-43 0,-2-8-30 16,2 15-57-16,-2-15-536 0,0 0 246 0,4 8 162 15</inkml:trace>
          <inkml:trace contextRef="#ctx0" brushRef="#br0" timeOffset="-10043.2903">-5807-751 13 0,'2'-15'115'0,"4"-2"-6"0,-2 3-17 0,-2-1 6 16,-1 0 5-16,1-2-9 0,0 2-3 0,-2 5-4 16,-2-5-15-16,2 15 4 0,-2-23-13 0,2 23-1 15,0-17-1-15,0 17 3 0,-5-14-10 0,5 14-4 0,-6-13-7 16,6 13-13-16,-13-9 8 0,5 7-10 16,8 2-5-16,0 0-7 0,-23 2 5 0,23-2-2 15,-17 9-4-15,5 1 5 0,1-1-16 0,3 3 0 16,-3-3 3-16,-3 8-3 0,5-1 4 0,3-7 0 15,0 4 3-15,0 3-8 0,1-3 4 0,1 0-1 16,4-1-2-16,0 1 6 0,2 0 1 0,2 5-19 16,-1-5 16-16,-1-2-1 0,4 5-2 0,0-5-3 15,1 2-2-15,9 4 7 0,-7-3 5 0,10 1-2 16,-7-2-2-16,-1-3-13 0,9 3 8 0,-1-1 1 16,-4-5 1-16,0 3-2 0,6-1-3 0,-5-1 4 15,-3-2-1-15,1 3-7 0,1-5-2 0,-2 2 9 16,3-1 6-16,-3-1-7 0,-2 0 6 0,-3 0-9 15,2-2-6-15,-10-2 7 0,13 5 6 0,1-3 4 16,-7 2-8-16,-7-4 3 0,12 6 1 0,-12-6 3 16,0 0 8-16,5 8-3 0,-5-8 3 0,4 7 5 15,-4-7-5-15,0 0 0 0,2 12 1 0,-2-12 5 16,0 0-3-16,0 0-1 0,0 0 0 0,-15 22-7 16,9-16 7-16,0 2-3 0,6-8-5 0,-9 9 0 15,-3 1 2-15,7-4-7 0,5-6 3 0,-16 9 3 16,10-5-8-16,6-4-1 0,-11 9-2 0,7-3 4 15,4-6-1-15,-9 8 4 0,9-8-5 0,-8 7-2 16,8-7 1-16,-8 8-2 0,8-8 0 0,-5 9-4 16,5-9 4-16,-6 12-5 0,6-12 3 0,-2 9 3 15,2-9-4-15,0 0 2 0,0 16 7 0,0-16-1 16,0 0-5-16,0 0-6 0,4 19 6 0,-4-19-4 16,2 7 10-16,-2-7-4 0,3 12-1 0,-3-12 1 15,2 11 1-15,-2-11-2 0,2 12 1 0,-2-12-6 16,4 9 8-16,-4-9-3 0,4 10 4 0,-4-10-10 15,0 0 7-15,4 17-4 0,-4-17 2 0,0 13 4 16,0-13-3-16,2 10 5 0,-2-10 2 0,0 0 0 16,-4 19 2-16,4-19 5 0,-4 13 5 0,4-13 0 15,-8 10-4-15,3-5 4 0,5-5 10 0,-10 8-2 16,0 0-2-16,-1 1 3 0,3-5-1 0,-1 2-3 16,-5-3-2-16,1 1-3 0,1-4-1 0,12 0-5 15,-19 4 2-15,6-2 4 0,-1 2-5 0,14-4 4 16,-21-2-4-16,21 2-1 0,-15-4-3 0,15 4 2 15,-11-2-5-15,5 2-2 0,6 0-3 0,0 0-5 16,0 0-10-16,-23 0-12 0,23 0-25 16,0 0-22-16,-13 0-12 0,13 0-40 0,0 0-23 0,-12 0-31 15,12 0-466-15,0 0 215 0,0 0 142 0</inkml:trace>
          <inkml:trace contextRef="#ctx0" brushRef="#br0" timeOffset="-8773.5078">-5502-917 24 0,'0'0'84'0,"9"4"-6"15,-9-4 7-15,0 0 0 0,0 0 14 0,14 0-26 16,-14 0 4-16,0 0 3 0,0 0-10 0,0 0 5 16,0 0 5-16,0 0-8 0,0 0-10 0,0 0 0 15,3-13-5-15,-3 13 0 0,0 0-4 0,0 0-2 16,0 0-14-16,0 0 10 0,-21-17-13 0,21 17-8 16,-13-2-8-16,13 2 6 0,-19-2-4 15,3 2-5-15,16 0-5 0,-28 6 4 0,14-4-2 16,-1 3 3-16,-6 3-12 0,4-2 1 0,3 1 7 0,1-1-3 15,0 2-1-15,-3-3-7 0,3 3 3 0,-4 3 6 16,1-1 1-16,7-1-12 0,-3 1 12 16,3-1 0-16,-7 7-9 0,5-7-7 0,3 5 15 0,0-3-32 15,1 0 35-15,1 5-11 0,0-5 2 0,2 1 15 16,1 1-9-16,-1-2-5 0,2 1 15 16,0-5-12-16,2 3 9 0,-2-1 5 0,2-1 1 15,2 2 0-15,-2-3-7 0,2 1 3 0,0-1-3 16,5 3 0-16,1-1 3 0,-2 1-8 0,2-2 9 15,-3-1-4-15,3 3 4 0,0-3-8 0,1 3 0 16,1-3 1-16,1-1-2 0,1 2-3 0,-1-1-2 16,3 1-1-16,-3-2 4 0,1 1-1 0,1 1-1 15,-1 2 1-15,-1-3-3 0,2 1-3 0,7 3 2 16,-7-1-1-16,0-1 1 0,-1 1-4 0,5-1 3 16,-2 3-2-16,-3-3 4 0,-4 1 0 0,1-1-3 15,1 1 7-15,-1-3-2 0,1 5 1 0,-3-5 2 16,-1 3 0-16,4 0 5 0,-4 1 3 0,1-2 1 15,-3-1 6-15,-4-8-2 0,4 15 5 0,-4-15 3 16,2 12 6-16,-2-12 3 0,2 13-3 0,-2-13 7 16,0 13 3-16,0-13-7 0,-8 19-1 0,-2-9-1 15,3 0-2-15,-3-5-3 0,1 3-3 0,-1 3-2 16,-5-3-2-16,1 0 4 0,-7-3-8 0,0-1-3 16,0 7 4-16,-2-7-8 0,6 0 9 0,0 0 3 15,0 0-2-15,-1-2 1 0,-1 0-2 0,6-1 0 16,-3 3-5-16,-1-2-5 0,4 2 2 0,-3-2-4 15,3-2 1-15,13 0 3 0,-21-2-6 0,21 2-1 16,-15 4 3-16,15-4-8 0,-16 2 5 0,16-2 1 16,0 0-2-16,-15 2-3 0,7-4-15 0,8 2-9 15,0 0-23-15,0 0-38 0,0 0-38 0,-17 0-37 16,17 0-36-16,-4-4-635 0,4 4 275 0,0 0 184 16</inkml:trace>
          <inkml:trace contextRef="#ctx0" brushRef="#br0" timeOffset="-8097.6334">-5388-341 27 0,'0'0'105'0,"10"9"-1"0,-10-9-6 15,6 10-3-15,-6-10-12 0,7 7-5 0,3-1-8 16,-2-2-4-16,-8-4-1 0,19 6-5 0,-6-3 9 0,1 1-11 15,1-4-11-15,2 0 3 0,-3 0 2 0,1-2-7 16,4-1 13-16,-4 1-1 0,10-4-1 0,-8 0-3 16,5-1 7-16,1-1-6 0,-2-3-5 0,-2-1-6 15,2-1-2-15,-6-1-9 0,2-3 2 0,1 4-5 16,-3-4-5-16,0 0 2 0,-1 0 0 0,-1 1 19 16,-3-5 5-16,1 2-6 0,-5 4-3 0,0-2 1 15,-5 0-8-15,3 0-4 0,-2-1-6 0,-2 3 11 16,-2-2 6-16,0 2 2 0,0 0-5 0,-1-1 0 15,-1 3-4-15,-2 2-2 0,0 1-1 0,1 1-2 16,1-1 0-16,-4 2-8 0,-1 1-4 16,-3 3 0-16,2-2-3 0,-5 2 2 0,4 4-3 0,1 0-3 15,-5 2-5-15,-1 2 3 0,-5 4 0 0,4-1-3 16,-4 7 1-16,4-3-1 0,0 4-1 0,-16 12-3 16,12-4 4-16,8 2-1 0,-12 9-2 15,7-5 0-15,-3 7-2 0,2 0 0 0,8-2 4 0,-5 8-2 16,9-8 1-16,1-3-3 0,2-3 0 0,4-5 0 15,0 10 0-15,0-7 1 0,8 1 0 0,-4 0 7 16,-2-10 4-16,1 10 7 0,3-3 2 0,2-7 11 16,3 4 4-16,5-2-1 0,-3-1-2 0,4-1 7 15,4-8 5-15,0 5-7 0,4-9-1 0,0 3-2 16,2-4-4-16,2 0 1 0,-2-4-4 16,1 0 3-16,3-2-8 0,-2 0-4 0,-1-6 1 15,3 0 3-15,11-7-6 0,-7 4-14 0,-7 1-38 16,-3 3-61-16,-2-3-68 0,-6 3-85 0,3-5-659 0,-5 4 302 15,-4-1 202-15</inkml:trace>
          <inkml:trace contextRef="#ctx0" brushRef="#br0" timeOffset="-7325.6254">-4348-459 93 0,'0'0'128'0,"0"0"-26"15,14 5-6-15,-14-5-3 0,17 0-11 16,-4 2-12-16,-1-2-4 0,5 0-8 0,0-2 2 0,0 2-15 16,10-3-10-16,2 1 7 0,0 0-7 0,-6 0-4 15,-2 0 3-15,9-2-9 0,-5 2-7 0,4-2 10 16,-6 2-8-16,0 2 8 0,6-1-4 0,-6 1-6 15,-4-2-22-15,-2 2-46 0,0 2-47 16,-3-1-263-16,-1-1 120 0,-3 2 80 0</inkml:trace>
          <inkml:trace contextRef="#ctx0" brushRef="#br0" timeOffset="-7047.8296">-4070-309 1597 0,'-14'10'-8'0,"3"-1"6"0,1-3-5 16,3-2-8-16,7-4-3 0,-14 7-9 0,14-7 1 16,-7 6 15-16,7-6-7 0,0 0 11 0,0 0-3 15,0 0 6-15,0 0 2 0,0 0 0 0,0 0-2 16,0 0-6-16,0 0 8 0,24 6 3 0,-24-6-15 16,16 2 17-16,-1 0-4 0,0-1-2 0,1 3 6 15,5-2-1-15,8 0-3 0,-1 2-3 0,-3-4-26 16,-4 0-43-16,12 6-364 0,-5-8 147 0,-5 0 96 15</inkml:trace>
          <inkml:trace contextRef="#ctx0" brushRef="#br0" timeOffset="-5408.4433">-3176-423 1285 0,'-12'7'87'0,"7"-1"-141"16,-3 2 83-16,8-8-48 0,-10 9-21 0,10-9 35 16,-5 8-6-16,5-8-10 0,0 0 24 0,0 0-7 15,-6 8-1-15,6-8-9 0,0 0-1 0,0 0 14 16,0 0-11-16,15 13 19 0,-15-13-10 0,14 4-14 15,-5-2 19-15,5 1 1 0,3-1-13 0,0-2 13 16,4 2-3-16,10-2 10 0,-6 0-16 0,5-2 11 16,1 0-2-16,-2 2 2 0,-1-2 1 0,1 1 6 15,-2-3-27-15,-4 4-40 0,-2-2-330 16,-4 2 129-16,2-2 84 0</inkml:trace>
          <inkml:trace contextRef="#ctx0" brushRef="#br0" timeOffset="-5651.3849">-3184-880 34 0,'6'-27'89'15,"0"2"-3"-15,5 2 0 0,-1-5 18 0,-4 3-22 16,-3-2 4-16,5 4-6 0,-4 3 4 0,-2-1-10 16,4 3 3-16,-5 3-6 0,1 0 3 0,2 2-2 15,-4 1-2-15,0 12-4 0,2-17-8 0,-2 17-2 16,2-13-3-16,-2 13-5 0,2-12 1 0,-2 12-13 0,0 0 4 16,0 0-11-16,0 0 5 0,0 0-17 0,0 0 9 15,-6 40-4-15,6-19 2 0,0-2-7 16,4 12 1-16,-4-3-2 0,2 3-4 0,0-3-2 15,4 3 0-15,-3-3-4 0,3 1-3 0,0-2 5 16,-2 1-3-16,3-3 3 0,-1 0 1 0,0 0 2 0,0-6-6 16,3 5 1-16,1-1 2 0,-1-2 4 0,1-6-42 15,-4 1-34-15,-1-5-28 0,1 2-52 0,0-1-377 16,0-1 173-16,-4-1 116 0</inkml:trace>
          <inkml:trace contextRef="#ctx0" brushRef="#br0" timeOffset="13931.5255">-1998-1250 28 0,'-4'-17'109'0,"4"17"13"0,0 0-13 0,-2-13 4 16,2 13-5-16,-2-12-13 0,2 12 1 0,0 0-4 16,0 0-8-16,-2-13-9 0,2 13-6 0,0 0-3 15,0 0-13-15,-6-12 3 0,6 12-5 0,0 0-11 16,0 0 5-16,-4-9-16 0,4 9 9 0,0 0-2 16,0 0-8-16,0 0-5 0,0 0-1 0,0 0-4 15,0 0-2-15,4 42 5 0,-4-25-3 0,0 0 3 16,2 2-5-16,0-4-7 0,6 10 12 0,-6-4-5 15,-2-4-12-15,3-2 0 0,1 1 4 0,0-1-1 16,2 0-2-16,-6-3 2 0,0-12 6 0,2 17-5 16,0-10 28-16,-2-7 16 0,5 12 8 0,-5-12-2 15,6 7 1-15,-6-7-1 0,0 0-7 0,12 2-5 16,-12-2-1-16,13-11-11 0,-5 1-2 0,9-3-1 16,-8-2-1-16,7-6-6 0,-5 0 0 0,1 2-3 15,3 0 0-15,-1 0-2 0,-3-2-5 16,-5 9 2-16,1-3-6 0,11 0-1 0,-9 2 3 0,-3 3-6 15,-2 1 0-15,3-1-1 0,-7 10 3 0,6-10 1 16,-6 10-7-16,4-7 3 0,-4 7 1 0,0 0 6 16,0 0-2-16,0 0-3 0,0 0 4 0,0 0-2 15,0 0-1-15,21 15 1 0,-15-9 0 0,-6-6 0 16,7 21 1-16,-1-12-2 0,0 5 0 16,-2-1-1-16,-2-2-1 0,3 1 1 0,-1 1 0 0,0 0-2 15,2 1 4-15,2-3-6 0,-3 1 5 0,-1 1-1 16,2-2 0-16,-2 5 1 0,-2-3-2 0,5 2 0 15,1 6-32-15,0 0-37 0,-1-2-39 0,1 4-55 16,-2 0-36-16,-3-2-562 0,9 2 251 16,-6 3 168-16</inkml:trace>
        </inkml:traceGroup>
        <inkml:traceGroup>
          <inkml:annotationXML>
            <emma:emma xmlns:emma="http://www.w3.org/2003/04/emma" version="1.0">
              <emma:interpretation id="{F964F553-AC4C-47ED-A1B6-8FD2F3B44D37}" emma:medium="tactile" emma:mode="ink">
                <msink:context xmlns:msink="http://schemas.microsoft.com/ink/2010/main" type="inkWord" rotatedBoundingBox="10307,15952 15167,15959 15164,18622 10304,1861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54.4647">1913-884 79 0,'0'0'128'0,"4"-12"-8"16,-4 12-10-16,0 0 1 0,0 0-20 0,0 0-14 15,0 0 7-15,0 0-7 0,0 0-12 0,0 0-6 16,0 0-3-16,-29 27-10 0,14-8 0 0,7-2 0 15,-7 4-3-15,7 2-12 0,-15 13 5 0,10-5-14 16,0 13 10-16,5-10 2 0,-7 6-2 0,-1 2-13 16,7-8 2-16,-1-5-3 0,3 1 1 0,5 1-4 15,-4-5 14-15,4 1-2 0,-6 1 3 16,8-5-8-16,-2-4 7 0,2 10-6 0,4-2 4 16,-2-6 2-16,4-2-6 0,0 3-2 0,3-1-1 15,5 2-8-15,-3-2 7 0,-5-6-10 0,11 3-36 16,-2 3-28-16,1-2-34 0,1-4-69 0,-6-2-346 15,7 1 168-15,1-3 112 0</inkml:trace>
          <inkml:trace contextRef="#ctx0" brushRef="#br0" timeOffset="3191.4042">2222-642 77 0,'0'0'82'0,"0"0"-1"15,0 0-7-15,0 0 5 0,0 0-3 0,0 0-10 16,0 0 1-16,0 0-11 0,1 53 8 0,1-34-16 16,4 10 1-16,6 13 8 0,-10-6 3 0,1 0-13 15,1-4-1-15,4 20 2 0,-4-12-11 0,-4 0 6 16,2-8-12-16,-1 6 2 0,-1 14-8 0,6-12-5 16,-2-2 2-16,-2-4 5 0,2 0-12 0,-2-7 0 15,2 4 8-15,-3-11-6 0,1 3 1 0,0-6-7 16,-4 1-1-16,6-3 4 0,-4-2 2 0,0-1 1 15,4-1-3-15,-4 0 7 0,0-11 0 16,4 18-20-16,-4-18 5 0,0 0-24 0,0 0-24 16,0 17-45-16,0-17-376 0,0 0 155 0,0 0 102 0</inkml:trace>
          <inkml:trace contextRef="#ctx0" brushRef="#br0" timeOffset="3866.6832">2254-570 124 0,'0'0'122'0,"0"-13"-17"16,0 13-10-16,0 0-3 0,0 0-25 0,6-19-5 15,-6 19 5-15,7-10 3 0,-7 10-12 0,12-5-5 16,1-3-21-16,-1 2 15 0,1 0-14 0,1 1 0 16,1 1-13-16,2 2-1 0,-1 0 13 0,-1 0-10 15,0 2-13-15,1 0 5 0,1 0-2 0,-2 2-9 16,-2 0 18-16,3 0 5 0,-3 2-3 0,-1 1 4 15,-5 1 2-15,3 0 0 0,-2 0-1 0,-1 1 3 16,-1 1-1-16,-6-8 0 0,4 13 1 0,-2-5-1 16,-2-8-5-16,-4 21-4 0,-2-10 5 0,-2-1-4 15,1 1 0-15,-1-1-2 0,-5 5-10 0,3-4 5 16,4-1-5-16,1-1 0 0,-1-3-5 0,6-6-1 16,-10 12 5-16,7-7-6 0,3-5 8 0,0 0-3 15,-8 12-4-15,8-12-2 0,0 0 4 0,-6 7-2 16,6-7 3-16,0 0-11 0,0 0 5 0,0 0-1 15,0 0 7-15,19 14-4 0,-19-14 0 0,14 3-7 16,-5-1 10-16,3 2-6 0,1 0-1 0,-1 0 5 16,1 0-8-16,0-1 5 0,-1 5-2 0,-1-2 2 15,1 1-5-15,-1-1 14 0,-1 2 4 0,0 1 5 16,-3 1 3-16,1 1-1 0,0-1 1 0,-5-1-4 16,3 5 5-16,-2-3 1 0,-2 0 1 0,2 3 10 15,-4-3-3-15,0-11 2 0,-4 19-1 0,2-5 2 16,-2-1-1-16,-2-2-1 0,1 3-12 0,-1-5 8 15,-2 3-5-15,-1-1 2 0,-1-3-3 0,-5 11-2 16,1-10-2-16,1-1-2 0,-2-2-1 0,1 3-5 16,-1-5 4-16,3 0-3 0,-5-1-1 0,2 1-1 15,-4 6 1-15,3-6-4 0,5-2-20 0,11-2-28 16,-13 1-19-16,13-1-36 0,-12 4-42 0,12-4-17 16,0 0-37-16,0 0-406 0,0 0 200 0,-13 2 132 15</inkml:trace>
          <inkml:trace contextRef="#ctx0" brushRef="#br0" timeOffset="5297.0877">3190-271 35 0,'-5'10'124'0,"5"-10"-12"0,0 0-10 16,0 0-23-16,0 0 3 0,0 0-7 0,0 0-9 15,0 0 1-15,0 0-21 0,19 9 9 0,-19-9-9 16,13 2-4-16,-13-2-1 0,16 0-4 0,-16 0-6 0,22 4-1 16,-10-2 6-16,-2-2-10 0,-10 0-7 15,24 2-7-15,-8-2 5 0,-3 0 6 0,-1 0 1 16,1 0-1-16,-1 2-7 0,1 0-1 0,2-2-14 15,-15 0-17-15,19 0-34 0,-19 0-64 0,16-2-254 16,-16 2 122-16,11 0 82 0</inkml:trace>
          <inkml:trace contextRef="#ctx0" brushRef="#br0" timeOffset="5561.7342">3359-461 13 0,'0'0'99'0,"0"0"-6"15,0 0-18-15,0 0-10 0,0 0-7 0,-15 13 4 16,15-13-16-16,-4 13 4 0,4-13 10 0,-4 19-11 16,4-19-7-16,2 18-2 0,-4-1-12 0,0-2 4 15,4 2-5-15,-2-2 0 0,0 4 6 0,2-5-7 16,-2 1-3-16,2 2-18 0,-2-5-13 0,4-1-17 15,-3 2-33-15,1-1-230 0,0-3 96 0,-2-9 64 16</inkml:trace>
          <inkml:trace contextRef="#ctx0" brushRef="#br0" timeOffset="5953.6196">3780-631 46 0,'0'0'107'16,"6"-6"-20"-16,-6 6 3 0,0 0-19 0,8-1-17 15,-8 1 3-15,0 0-12 0,0 0 8 0,0 0-3 16,9 17-8-16,-3-8 8 0,-6-9 5 0,6 23-16 16,-4-10-3-16,-1 3 3 0,1 3 1 0,2 5-9 15,4 5 1-15,-1 2 3 0,5 20-10 16,-2-15 5-16,-3 12-11 0,1 5 1 0,1-17 7 0,1 18-1 16,-4-5-2-16,-2-7-5 0,1-11-5 15,3 16-7-15,7-3 0 0,-11-10 0 0,2-7 0 16,0-6 4-16,-3-4 7 0,-3 0 6 0,0-2-5 0,2-3-9 15,-2-3-1-15,0-9 1 0,0 19-18 0,0-19-18 16,0 10-29-16,0-10-68 0,0 0-271 16,-9 11 132-16,9-11 86 0</inkml:trace>
          <inkml:trace contextRef="#ctx0" brushRef="#br0" timeOffset="6575.5538">3845-438 103 0,'0'0'129'0,"0"-16"-12"15,0 16 0-15,0-15 0 0,2 6-15 0,0 3-3 16,0-2-10-16,-2 8-8 0,0 0-3 0,0-21-11 15,-2 14-8-15,4 1-11 0,2-2-2 0,-4 1-4 16,6-3-6-16,-3 1 1 0,1 1-7 0,6-1-9 16,-1-1-1-16,-1 0-1 0,3 5 12 0,-1-3-11 15,2 2-3-15,-3 1-1 0,5 1-7 0,-3 0-6 16,1 0 5-16,5 2-1 0,-4-1 5 0,-1 3 4 16,-1 0-3-16,-3 0 7 0,-1 1-4 0,3 1 7 15,-4 0 4-15,0 2 2 0,-1 0 6 0,1 0 0 16,2 3-1-16,-6 1-1 0,-1 0 4 0,-1 1-3 15,0-9-1-15,-3 13-7 0,3-5 3 0,-6 3-8 16,2-1-2-16,0 1 0 0,-3 1-1 0,-1-6 0 16,2 3-4-16,-1-1 8 0,-3-1-7 0,2 1-7 15,4-2 0-15,1-3 1 0,3-3 2 0,-10 8-4 16,8-4 1-16,2-4-1 0,-6 6 0 0,6-6-5 16,0 0 5-16,0 0-5 0,0 0-2 0,0 0 2 15,10 7-2-15,-10-7-5 0,8 2 3 0,-8-2 4 16,9 4 1-16,-1 0-12 0,0-2 12 0,3 1-2 15,-1 1-1-15,1 4 3 0,-1-2-1 16,3-3 0-16,-5 3 0 0,3 0-2 0,-1 1 3 16,-3-1-4-16,3 4 3 0,0-3 10 0,-5 3-4 15,-1-4 9-15,-4-6 4 0,8 13 8 0,-6-5 4 0,-2-8-1 16,-2 17 1-16,-2-2-3 0,0-4-2 16,0 1 1-16,-3-3-7 0,-7 8 2 0,3-1-6 15,-6-3 0-15,5-2-1 0,-5 5-3 0,3-3-2 0,3-3 1 16,-8-1 0-16,2 1 0 0,-3-1-4 15,3 1 0-15,6-3 0 0,-3-1-4 0,3 2-20 0,5-5-20 16,6-3-18-16,-13 6-37 0,13-6-19 0,0 0-22 16,-16 8-20-16,16-8-38 0,0 0-460 0,0 0 217 15,0 0 144-15</inkml:trace>
          <inkml:trace contextRef="#ctx0" brushRef="#br0" timeOffset="8284.6309">4360-143 34 0,'0'0'65'0,"0"0"-10"16,0 0-4-16,0 0-4 0,8 6 1 0,-8-6 1 15,0 0 3-15,0 0 9 0,6 11-4 0,-6-11 6 16,0 0 4-16,2 11-7 0,-2-11-2 0,2 10-2 16,-2-10-5-16,0 0 5 0,0 21 0 0,0-10-4 15,0-11-3-15,1 16-5 0,-1-16 1 0,0 19-2 16,0-8-15-16,0-11-5 0,0 25 4 0,0-16-2 15,0-9 5-15,2 21-2 0,-4-11 18 0,4 3-12 16,0 2 1-16,0-3-4 0,-2 3 4 0,2-5 7 16,-2-10 2-16,6 22 6 0,-2-14 1 0,-4-8-1 15,3 17 0-15,3-5 1 0,2-5-2 0,-2-5-5 16,-6-2-1-16,13 8-5 0,-5-4-2 0,-8-4 1 16,15 3-6-16,-2 1-3 0,1 0-1 0,-3-6-3 15,-11 2 1-15,23-4-5 0,-9 4-11 0,-3-4-26 16,-11 4-32-16,19-5-43 0,-11 3-33 0,-8 2-77 15,11-8-407-15,-1 1 203 0,-6-3 136 0</inkml:trace>
          <inkml:trace contextRef="#ctx0" brushRef="#br0" timeOffset="8688.8432">4567-217 82 0,'0'0'126'0,"-11"-4"0"0,11 4-7 0,0 0-5 16,0 0-1-16,-12-4-1 0,12 4-11 0,0 0 1 15,0 0 2-15,0 0-8 0,-9-8-6 0,9 8-1 16,0 0-6-16,0 0-7 0,0 0-4 0,-10-5-6 15,10 5-8-15,0 0 3 0,0 0-11 0,0 0-4 16,0 0-4-16,0 0-5 0,-6-8-2 0,6 8-2 16,0 0-1-16,0 0-3 0,0 0-7 0,0 0-2 15,0 0-2-15,0 0-10 0,-7-8-17 0,7 8-13 16,0 0-28-16,0 0-40 0,0 0-55 16,0 0-471-16,0 0 206 0,0 0 136 0</inkml:trace>
          <inkml:trace contextRef="#ctx0" brushRef="#br0" timeOffset="9643.5174">4956-517 15 0,'0'0'118'0,"0"0"-8"0,6-9-19 0,-6 9-2 0,1-11-8 15,-1 11-7-15,4-10-18 0,-4 10-3 0,8-11 9 16,-8 11-8-16,8-12 1 0,-8 12-7 0,15-11 5 16,-9 7-13-16,-6 4-4 0,11-10-18 0,-1 8 4 15,-10 2-1-15,13-3 8 0,-13 3 2 0,15 0-11 16,-15 0 7-16,18 3-12 0,-7 5 17 0,1-2-3 16,-3 0-6-16,5 1 8 0,-1 3-3 15,2 5 4-15,-5-4-6 0,-2 1 10 0,-3 1-12 16,1 0-2-16,0 1 7 0,-4-1-3 0,0 0 4 0,0 5-1 15,-2-3-3-15,1 0 3 0,-2 0 5 0,-1-1 0 16,-4-1-10-16,0 2 1 0,-5 2 0 0,-1 2-4 16,-1-1 2-16,3-3-8 0,1-4 5 0,-1-1-9 15,0-1 3-15,1-1-4 0,1 1 2 0,-1 1-1 16,-1-4-1-16,2-1 0 0,8-5 1 16,-11 10-4-16,5-6-18 0,6-4-12 0,-7 5-20 0,7-5-17 15,0 0-18-15,0 0-32 0,-12-2-11 16,12 2-394-16,0 0 173 0,0 0 114 0</inkml:trace>
          <inkml:trace contextRef="#ctx0" brushRef="#br0" timeOffset="10114.6852">5417-480 13 0,'14'3'80'0,"-14"-3"2"15,15 0 3-15,-15 0 3 0,15 2-18 16,-15-2 2-16,16 0-3 0,-16 0 16 0,17 0-15 16,-17 0-10-16,17-3 4 0,-2 3-5 0,-5-2-5 15,-10 2-7-15,17-4 1 0,-5-2-4 0,-1 2-2 16,-1-1-5-16,-10 5 2 0,15-6-16 0,-15 6 4 0,15-8 8 15,-9 4-12-15,-6 4 13 0,10-7 10 0,-10 7-9 16,0 0-1-16,0-12-1 0,0 12 1 16,0 0-9-16,0 0 5 0,-14-17-8 0,14 17-4 15,-15-2 5-15,15 2-13 0,-25 2 7 0,12 2-7 16,-5-2 6-16,-5 6-12 0,0-1-1 0,-1 3 3 16,1-1-2-16,-2 3-3 0,6 5 4 0,-1 0-3 15,1 0 3-15,2 2 3 0,0 2 7 0,0-4 8 16,9 4 2-16,0-4 4 0,1-1 0 0,3-1 4 15,4-2 4-15,-2-1-1 0,2 1-1 0,4 0 4 16,1-1-2-16,1 1 0 0,2-3-4 0,11 5 0 16,2-4-3-16,-8-3-2 0,1-2 1 0,11 1-3 15,-6-5-1-15,2-4-9 0,-2 2 2 0,12 0-1 0,-3-2-2 16,3 4-15-16,-4-6-43 0,0 1-48 0,-4-3-63 16,-4-2-582-16,0 1 246 0,-2-1 162 15</inkml:trace>
          <inkml:trace contextRef="#ctx0" brushRef="#br0" timeOffset="10873.1252">5754-903 13 0,'0'0'142'0,"-13"0"0"16,13 0 5-16,0 0-9 0,-14-2-6 0,14 2-11 15,-7 0-10-15,7 0-9 0,0 0-10 0,0 0-9 16,-10 2-7-16,10-2-12 0,0 0-4 16,0 0-7-16,0 0-9 0,0 0 5 0,0 0-14 15,19 17 4-15,-9-8-3 0,1-3-10 0,5 7 4 0,1 3-8 16,2 1-1-16,-2 2-7 0,1 2 3 0,8 9-1 16,5-3-2-16,-10 0 4 0,-2-6-11 0,8 9 1 15,-6-3 6-15,-4-6 1 0,8 9 2 16,-8-1-7-16,-3-8 11 0,-3 0 4 0,-1 3 0 15,-1-1-1-15,-1 0 1 0,-4 6 9 0,0-6-5 16,-6-4 1-16,2 0-4 0,-2 0 1 0,-6 6-4 16,3-1-3-16,-1-5 1 0,-2-5 1 0,-3 12-2 15,-1-3-2-15,-1-8-1 0,1 4-6 0,-3 1 4 16,2-1-13-16,5-4-22 0,-4-4-36 0,1-3-15 16,3 1-43-16,-1-5-50 0,1 2-482 0,8-6 214 15,0 0 144-15</inkml:trace>
          <inkml:trace contextRef="#ctx0" brushRef="#br0" timeOffset="11459.1654">5792-1183 35 0,'0'0'93'0,"8"-19"0"16,-8 19 12-16,0 0-8 0,15-4-12 0,-15 4-2 15,14 2-3-15,-1 2 2 0,3 3-13 0,5 1-6 16,0 3-6-16,0 3-1 0,13 7 7 0,-1 3-2 15,-3 9-11-15,5-5-7 0,5 5 11 16,-4 1-11-16,1-4 0 0,1 1-1 0,-3 3 1 16,-3-3 0-16,-1 5 1 0,-1-4 1 0,1 4-6 0,-2-3-2 15,-2-1 3-15,-1 1 0 0,-1 1 4 0,-9-4 1 16,-1-7-3-16,-2 0 3 0,-3 2-3 0,7 13 9 16,-5-8 8-16,-9-1-4 0,5 0 5 15,-6-7-1-15,0 7-5 0,-2-4 0 0,-2 1-3 16,0-5 1-16,-4 10-10 0,-7 13 0 0,0-2-4 15,-7-1-6-15,-3-1 2 0,-5-3-7 16,1 3 4-16,-2-8-2 0,-1 2-6 0,1-3-14 16,0-3-40-16,-2-14-37 0,12 1-47 0,-2 0-40 15,0-3-63-15,0-3-503 0,4 3 241 0,2-3 160 16</inkml:trace>
          <inkml:trace contextRef="#ctx0" brushRef="#br1" timeOffset="-5.65381E6">4534-2234 11 0,'0'0'59'0,"-10"-10"-8"15,10 10 7-15,-7-14 11 0,7 14-22 0,-3-15-5 16,3 15-2-16,0 0-6 0,12-27-9 0,-4 15-6 16,2-2 8-16,2-1-5 0,2 5-8 0,-1-2 7 15,4 0-7-15,0 2 0 0,7-4-4 16,-7 4-3-16,3 8 3 0,-5-6 1 0,2 6-7 15,2 2 10-15,-4 2 9 0,4 3-9 0,-1 0 12 16,-6 2-16-16,2 8 9 0,-1 0 8 0,1 9-9 16,1 3 11-16,-3 2 4 0,-2 2-9 0,-3 3-2 15,-7-7 9-15,-5 7-12 0,-4 3 12 0,1 1-5 0,-2-1-2 16,-4 21-11-16,-6-7-1 0,-2-12-1 0,5-12 15 16,0 2-6-16,0-2-6 0,-17 9-2 0,12-9-5 15,-5-5 5-15,5-8-1 0,5 1 12 16,2-3-7-16,-4-2 0 0,-1-8-17 0,5 3 7 15,1-2 4-15,-3 1-6 0,17-4-2 0,-25 0-8 16,25 0-5-16,-22-2-17 0,22 2-6 0,0 0-13 0,-17-5-29 16,17 5-261-16,0 0 111 0,-7-12 76 0</inkml:trace>
          <inkml:trace contextRef="#ctx0" brushRef="#br1" timeOffset="-5.65332E6">5360-2132 47 0,'12'-12'54'16,"-3"5"-8"-16,1-3-6 0,0-2 2 0,0 2-5 16,0-2 4-16,-3 5-14 0,3-6 0 0,-3 1 12 15,-2 0 5-15,0 2 4 0,-5 10 3 0,10-14 3 16,-6 4-3-16,-4 10 6 0,0 0-9 0,0-19 0 16,0 19-7-16,0 0-2 0,-17-17-6 0,17 17-4 15,-27-5 1-15,5 2-3 0,3 8-4 0,-3-2-7 16,-10 4 9-16,-4 5-11 0,4-5-1 15,0 3-10-15,0 5 9 0,5 2-8 0,-14 12 5 16,9-10-5-16,5 6 5 0,-5 11 0 0,3 5-13 16,7-4 15-16,3-6-18 0,6-9 7 0,1 10-3 15,-5-5 10-15,7 7 3 0,3-10-13 0,2-2-4 0,3 0 16 16,-1 2-1-16,1 0-9 0,-3-2 18 0,5-2-15 16,7 11 12-16,-4-6 4 0,4-4-6 15,3 6 10-15,0-5-4 0,-3-5-1 0,3-2 6 16,2-1-14-16,12 1-2 0,-2-5 8 0,8 2 0 15,1-3 0-15,6-1 3 0,-3-1-21 0,8 0-36 16,2-7-52-16,0-5-327 0,24 3 140 0,-14 2 92 0</inkml:trace>
        </inkml:traceGroup>
        <inkml:traceGroup>
          <inkml:annotationXML>
            <emma:emma xmlns:emma="http://www.w3.org/2003/04/emma" version="1.0">
              <emma:interpretation id="{AC2EE09E-6740-4F9E-A6F3-CF31DFB3AA81}" emma:medium="tactile" emma:mode="ink">
                <msink:context xmlns:msink="http://schemas.microsoft.com/ink/2010/main" type="inkWord" rotatedBoundingBox="17607,16349 27117,16363 27113,18892 17604,18879"/>
              </emma:interpretation>
            </emma:emma>
          </inkml:annotationXML>
          <inkml:trace contextRef="#ctx0" brushRef="#br0" timeOffset="126007.0075">16884-709 131 0,'0'0'206'0,"8"-11"-21"16,-8 11-16-16,8-10-23 0,-8 10-13 0,4-7-7 16,-4 7-8-16,0 0-14 0,0 0-5 0,0 0-10 0,0 0-6 15,7-8-3-15,-7 8 0 0,0 0-12 0,0 0-4 16,0 0 1-16,6 25-8 0,-6-25-2 16,12 17 1-16,-9-6 1 0,5 1 0 0,0-3 0 15,-1-1 1-15,3 1-4 0,-2-1 0 0,-1-2-2 16,5 1-6-16,-5-3-1 0,-7-4-4 0,19 4-1 15,-9-4-7-15,-10 0 0 0,27-10-6 0,-12 3-7 16,6-7 3-16,-2-1-5 0,-1-2-5 0,1-4 4 16,8-11-2-16,-12 3-4 0,-4 4-3 0,1 2-6 15,-3-1 2-15,-1 3-1 0,0 4 0 0,-2 1 2 16,-5 3-4-16,5 2 7 0,-6-1 1 0,0 12 3 16,2-15-1-16,-2 15-2 0,4-10-8 15,-4 10 5-15,0 0 0 0,0 0-4 0,0 0-2 0,0 0 8 16,0 0 6-16,15 29-7 0,-7-8 2 0,-4 0-2 15,3 4 5-15,1 5 1 0,5 18 6 16,1 5 2-16,1-1-1 0,2-1-3 0,-5 2 3 0,1 1-2 16,1-1-2-16,1-2 4 0,-5 3 0 0,1-3-4 15,-3-11 2-15,-1 12-6 0,1-5 9 16,-4-3-5-16,0-8 6 0,-2-5 0 0,-2-3 10 16,0-3-13-16,0-6 5 0,-4 8 5 0,0-6-5 15,-4-8 1-15,-3 8-8 0,-3-10 9 0,1-1-3 16,2-1-3-16,-3-1-5 0,-3-8-7 0,0 0 0 15,-2 0 0-15,-1-2 7 0,-5-4-1 0,2-7-10 16,-15-4 2-16,11 6-8 0,10-5 0 0,-4-1 8 16,8 2 2-16,1 4-8 0,3-3 0 0,1 3-6 15,2-3-15-15,2-1 2 0,2 2-6 0,4-4-12 16,2 1-10-16,0 3-18 0,6-10-22 0,3 4-24 16,0 0-23-16,3 2-13 0,3 2-26 0,2 0-23 15,10-10-28-15,-5 8-570 0,-3 0 266 0,0 1 176 16</inkml:trace>
          <inkml:trace contextRef="#ctx0" brushRef="#br0" timeOffset="126303.2156">17666-397 50 0,'11'-1'205'15,"-11"1"-17"-15,0 0-14 0,10 7-7 0,-10-7 2 16,0 0 5-16,2 12-7 0,-2-12-1 0,0 13-7 15,0-13-6-15,0 0-4 0,-8 21-13 0,6-6-15 16,-2-2-5-16,2 3-13 0,0-1-11 0,-1-2-8 16,4 4-8-16,-1-1-10 0,2-3 7 0,0 2-12 15,2 0-1-15,-2 1-5 0,4-5-3 0,1 1-7 16,3-1-7-16,-6 0-3 0,4-1 0 0,-1-2-12 16,3-7-11-16,-1 9-29 0,-9-10-13 0,19 4-44 15,-19-4-55-15,22-2-51 0,-13-6-42 16,3 1-630-16,-7-3 284 0,5-11 190 0</inkml:trace>
          <inkml:trace contextRef="#ctx0" brushRef="#br0" timeOffset="126507.6741">17700-696 2464 0,'-8'-9'153'0,"3"1"-120"0,5 8-11 15,-12-13-13-15,6 7-9 0,6 6-13 0,-7-7 2 16,7 7 2-16,-8-8 2 0,8 8 3 0,0 0-2 15,-6-11 3-15,6 11-3 0,0 0 3 0,0 0-1 16,-1-14 3-16,1 14-1 0,0 0-3 0,0 0-1 16,0 0-22-16,0 0-40 0,15-11-46 15,-15 11-69-15,0 0-553 0,11-4 244 0,-11 4 164 16</inkml:trace>
          <inkml:trace contextRef="#ctx0" brushRef="#br0" timeOffset="128247.9486">18075-494 11 0,'25'0'119'0,"-25"0"3"0,12 0 2 15,-12 0-7-15,15-2-2 0,-15 2-6 0,19 0-9 16,0 0-2-16,-3 0-8 0,-1-1-12 0,2 2-10 16,2 1-7-16,1-2-3 0,-1 4-9 0,6-2-5 15,5 0-1-15,-7 0 1 0,-2 0-11 0,6 0-2 16,-2 3-5-16,2-3-24 0,-8 2-16 0,-2-2-21 16,-5 0-53-16,-1 0-16 0,-1-2-331 0,-10 0 145 15,0 0 98-15</inkml:trace>
          <inkml:trace contextRef="#ctx0" brushRef="#br0" timeOffset="128559.255">18409-699 35 0,'0'0'112'0,"0"0"14"16,0 0 16-16,0 0-3 0,0 0 4 0,0 0 4 16,0 0-1-16,0 0-2 0,0 0-8 0,-16 28-11 15,16-14-13-15,0 3-13 0,-2 2-4 0,2-4-13 16,-2 6-8-16,2-2-6 0,0 0-9 0,-1 2-2 16,4 8-9-16,-5-5-7 0,2 7-26 0,4-1-40 15,0-5-43-15,4 2-33 0,-3-1-550 0,1-3 217 16,8-4 144-16</inkml:trace>
          <inkml:trace contextRef="#ctx0" brushRef="#br0" timeOffset="122988.1763">13746-1277 1 0,'0'0'104'0,"0"0"-8"0,0 0 9 16,0 0 8-16,0 0-10 0,0 0-6 0,-7 37 6 15,-1-15-4-15,4 5-5 0,-2 7 3 0,-3 18 1 16,-1 7-17-16,3-2 5 0,-1 4-12 0,-6-2-9 15,9-2-1-15,3 6-4 0,2-6-4 0,-4 6-1 16,2-10-7-16,2 1-2 0,2-10 1 0,2-6-5 16,0 19-3-16,5-10-7 0,-3-8 1 0,4-9-8 15,3 20 4-15,0-9-14 0,-1-6-12 0,5 3-15 16,0-12-29-16,-1-3-13 0,-1-4-39 0,-2-1-24 16,3-3-448-16,1 2 189 0,0-4 124 0</inkml:trace>
          <inkml:trace contextRef="#ctx0" brushRef="#br0" timeOffset="123662.8091">14129-667 76 0,'-2'-11'73'0,"2"11"-6"16,0-19 6-16,-2 9 14 0,2 10-5 15,0 0 2-15,0-19-9 0,0 19 4 0,4-11 16 16,-4 11-16-16,0 0 4 0,0 0 3 0,0 0 2 16,0 0-6-16,0 0-1 0,0 0 6 0,0 0-9 15,0 0-8-15,0 0-3 0,-2 43-7 0,2-26-5 16,2 3 0-16,-2-1-3 0,2 0-3 0,2 0-4 15,2 7-4-15,1-5-6 0,1 2-5 0,2-4 0 16,-3-4 0-16,-3-1 1 0,6-3-2 0,-5 1 2 16,3-3-6-16,0-3 9 0,-8-6-8 0,19 6-1 15,-8-6-2-15,-11 0-2 0,19-8-3 0,-5-2-4 16,1-3-8-16,-1-4-6 0,-1-2-5 0,2 0-4 16,-5-2-8-16,-1-2 5 0,5-2 0 0,-8 6 6 15,3-4 0-15,5 4-3 0,-7 4 6 0,-1 4-3 16,0 1 2-16,-2 1 10 0,-3-3-4 0,-1 12-2 15,4-11-2-15,-4 11 0 0,0 0-2 0,8-8 4 16,-8 8-7-16,0 0 10 0,0 0 1 16,0 0 7-16,13 21 3 0,-7-8 1 0,0 5 2 15,0 6-4-15,-1 1 0 0,-1 7 1 0,0-1-1 16,2 3 5-16,-2 16-7 0,7-3 3 0,-1 3 0 0,-3-2 1 16,-1-7-4-16,-6-4 4 0,6 14 2 0,1-15 7 15,-3-3-1-15,-2-5 0 0,0-5 5 0,0 9 1 16,0-11 0-16,-2 2 3 0,2-6 0 15,-2 1-4-15,0-18 4 0,-8 30-5 0,2-17-2 16,-7 4 1-16,9-3-2 0,-7-3-7 0,1-1 9 16,-3-6-4-16,-3 1 7 0,-1-5-8 0,0-2-2 15,4-3-3-15,-3-1-2 0,-1-5-1 0,2 1-2 16,-1 2 3-16,-1-5-8 0,2 0 1 0,5-1-2 16,-1 3 3-16,3-2-4 0,4-1-5 0,0 3-3 15,-1-2-11-15,5 13-9 0,4-25-20 0,1 11-24 16,7-3-26-16,-5 0-30 0,3 2-23 15,0 2-18-15,9-3-72 0,-4-3-491 0,4 4 242 0,0 0 162 16</inkml:trace>
          <inkml:trace contextRef="#ctx0" brushRef="#br0" timeOffset="123931.1419">14704-349 38 0,'0'0'155'0,"0"0"-15"0,2 13-7 0,-2-13-18 16,0 0-3-16,1 16-12 0,-1-16 4 0,0 17-11 15,-1-2-4-15,1-4-2 0,0 7-1 16,0-3-7-16,0 0-1 0,-2 0-8 0,2 4-8 16,0-3-6-16,3-1 9 0,-1-6-4 0,2 7-6 15,-2-3-4-15,2 0-4 0,2-1-3 0,3 9-11 0,3-10 0 16,1-3-12-16,-1-1-24 0,-1-3-16 0,-3 0-33 15,-8-4-41-15,21 0-43 0,-8-4-432 0,1-3 188 16,3-5 128-16</inkml:trace>
          <inkml:trace contextRef="#ctx0" brushRef="#br0" timeOffset="124125.6234">14780-680 17 0,'0'0'150'16,"-7"-16"-21"-16,7 16-9 0,-2-9-20 0,2 9-18 15,0 0-54-15,-4-13-42 0,4 13-190 0,0 0 68 16,0 0 44-16</inkml:trace>
          <inkml:trace contextRef="#ctx0" brushRef="#br0" timeOffset="125418.6795">15215-631 106 0,'0'0'173'0,"11"4"-15"16,-11-4-15-16,0 0-16 0,19-4-11 0,-19 4-8 15,18-7-10-15,-7-3-12 0,6-3-2 0,1-3-1 16,10-12-6-16,3 1-6 0,-6-7-8 0,2 2-7 16,0-5-2-16,1 1-8 0,1 0-2 0,0-2-8 15,-8-4-2-15,6 6-5 0,-4-8 0 0,-12 10 2 16,2 3-15-16,-3 3 7 0,-2 3-4 0,-3 8-4 16,-3 0 2-16,0-1 9 0,-2 5 13 0,-2 0 4 15,-2 1-6-15,4 12-4 0,-9-19 0 0,-1 15-5 16,10 4-3-16,-17 4-1 0,4 4 1 0,-5 3 2 15,-1 8-2-15,-11 12-1 0,3-3-2 0,-2 12 5 16,4 4 0-16,2 6 0 0,6-3-1 0,0 1-3 16,3 0 4-16,3 5-1 0,1 0 3 0,1-5-4 15,11-2-1-15,-4-6 7 0,9 13 7 0,1-5 4 16,0 3-10-16,5-5 11 0,-1-12-9 0,3 8 2 16,-2-15 1-16,1-3 1 0,-5-5-5 15,5 2-1-15,1-5-2 0,0 1-3 0,3-6-2 16,-3-3 2-16,-2-4-7 0,3-1-5 0,-5-3 0 0,8-3 0 15,4-5 5-15,0-3-7 0,-4-7-6 16,12-12-9-16,-4-1 0 0,-8 5-1 0,10-8-6 16,-8 7 12-16,-10 2-2 0,3 6 2 0,-1 0 0 15,-5 4 0-15,-3 1-2 0,1 1-3 0,-2 5 8 16,2 1 2-16,-6 7 5 0,6-12-2 0,-6 12-3 16,0 0 0-16,0 0 4 0,0 0-9 0,0 0 5 15,0 0 0-15,0 0-5 0,0 0 1 0,0 0 1 16,0 0 2-16,0 0-2 0,-16 29-2 0,16-29-14 15,0 25 23-15,2-10-8 0,-2 4 9 0,2-2-9 16,2-3 13-16,4 10-8 0,-3-7 5 0,1-3 3 16,0-3-10-16,1 1 6 0,1-1 3 0,-2-3-13 15,1-1 13-15,3-1-2 0,0 2 0 0,1-6-12 16,-3-1 6-16,9-1 6 0,-17 0-14 0,23-3 2 16,-8-1 0-16,-1-2-6 0,-3-3-4 0,-1-1 1 15,-3-3-5-15,1 1-5 0,-2-1-2 0,0-2 2 16,-3-1 0-16,-3 5 5 0,0 11-4 0,-2-21 2 15,2 21-2-15,-1-17-5 0,1 17 8 0,-14-11 3 16,5 5 3-16,-1 4-1 0,10 2-1 0,-19-4-1 16,19 4-1-16,-17-2 2 0,5 6 4 0,1-2-1 15,-1 4 0-15,3-1 3 0,-1 5 0 0,0-3 3 16,3 1 1-16,1 4 2 0,-2-1-5 0,5 0 4 16,3-11-4-16,-4 21 15 0,4-21-10 0,0 17 8 15,2-3 4-15,5-1 0 0,-1-5-8 16,2 1 11-16,3 1-7 0,-3-4 2 0,3-1-5 15,1-1 6-15,1-4 0 0,-13 0-10 0,29-2 1 0,-12-2-5 16,8-7-1-16,-2-1 9 0,2 1-8 16,-4-2-3-16,17-12-3 0,-17 8 3 0,-3 0 5 15,-1 5-8-15,-2 3 5 0,-7-3-1 0,-4 7 5 16,1-1-5-16,-5 6 9 0,10-10 5 0,-10 10 4 16,0 0-4-16,17-9-7 0,-17 9 10 0,0 0 2 15,8-4-15-15,-8 4 11 0,0 0-3 0,0 0 2 16,0 0-2-16,0 0-4 0,0 0-3 0,15 17-17 15,-15-17 23-15,10 12-6 0,1-3-7 0,-11-9 12 16,14 12-4-16,-1-7 3 0,-5-1-2 0,5 0 4 16,-7 0-7-16,5 1 3 0,3-3 0 0,-3-2-3 15,-11 0-2-15,23-4 4 0,-7 1-2 0,-5-3-9 16,2-2 2-16,5-5-1 0,-1 0-5 0,-8-1-1 16,1 3-9-16,-2-2-1 0,-3-1-2 0,3-7-7 15,-4 2-2-15,-2 4 4 0,0 0-1 0,-2 1 9 16,0 14-1-16,-2-19 6 0,2 19 4 0,-2-13 3 15,2 13-4-15,-6-9 1 0,6 9-3 0,0 0 6 16,0 0 2-16,0 0 0 0,-4-12-3 16,4 12 1-16,0 0 5 0,0 0 6 0,0 0 1 0,0 0 3 15,6 46-7-15,2-21 1 0,-3-1 4 0,-1 7 2 16,14 9 4-16,-5 6-2 0,0 5 0 0,3-7 4 16,-1 0-4-16,4 1 6 0,-4 7-2 15,5-8-1-15,-3-6-3 0,-4 9 6 0,6-3 6 16,-11-10-4-16,5 8-4 0,-7-17 1 0,0 4 2 15,0-7-3-15,-4-3 4 0,-2-3 1 0,0-3-5 16,0-13 1-16,-10 23 2 0,6-14-8 0,4-9 5 16,-11 18 0-16,3-9-6 0,8-9 0 0,-25 8-4 15,4-6-2-15,21-2 2 0,-52-27-7 0,12 6-3 0,8-4-5 16,7 6 0-16,6 2 0 0,1-2 1 16,-14-8-3-16,13 1 8 0,3 7-6 0,3 5-5 15,3-1-13-15,1 0-9 0,7 3-13 0,-2-3-9 16,4 15-20-16,-2-25-12 0,2 25-24 0,6-26-8 15,2 12-19-15,-3-1-20 0,3-6-25 0,5 2-572 16,-3 6 254-16,3-6 170 0</inkml:trace>
          <inkml:trace contextRef="#ctx0" brushRef="#br0" timeOffset="107428.8662">9069-930 77 0,'0'0'117'0,"0"0"3"0,-8-8-14 16,8 8-8-16,0 0-11 0,0 0 0 16,0 0-11-16,0 0-13 0,0 0-1 0,0 0 4 0,0 0 5 15,0 0-13-15,-10 21-1 0,12-2-2 0,4 8-2 16,0 23 4-16,-2-8 3 0,-1 11 0 0,7 2-3 15,-2 0 1-15,-3 8-7 0,3-4-5 0,-4 4 6 16,5 2-6-16,-1-10 0 0,0 8-5 16,1 6 1-16,1-12-8 0,-6 0-2 0,3-8 0 15,3-3-3-15,0-12-6 0,-5-7 2 0,1-4 1 0,2-6-4 16,-4-2 10-16,-3 1 8 0,3-9 9 0,-4-7 21 16,2 15 10-16,-2-15 3 0,4 8-7 0,-4-8-3 15,0 0 0-15,0 0-19 0,0 0-6 16,-2-46-5-16,-2 16-1 0,-5-23-6 0,-1-3-10 15,-3-5-7-15,1 0-1 0,-9 2-4 0,4 2-5 16,2 6 0-16,-5-1 5 0,5 5-5 0,2 1 1 0,1 10-2 16,8 5-1-16,-3 7 0 0,1-1-1 15,4 2-3-15,0 2 0 0,-5-2 0 0,-1 2-7 16,4 2 8-16,4 0 0 0,-2 4-4 0,0-2 2 16,2 3-3-16,2-1 4 0,2 0-1 0,-2 2 0 15,2-5-2-15,1 5-1 0,3 0 4 0,0-1-7 16,5-5 8-16,-1 4-5 0,1-2 4 0,4 4-5 15,1-3 2-15,3 3-1 0,0 2 0 0,19-7 5 16,-8 7-3-16,-9 2-1 0,6 3 2 0,-2 0-2 16,-2 2-3-16,5 0-4 0,-5 4 3 0,4 0 0 15,4 2 7-15,14 6-9 0,1 5 9 0,-4 4-1 16,-1 1-5-16,-5 3 10 0,0 0-6 16,-3 1 2-16,1 7-10 0,-4-2 14 0,-3 3-2 15,-4 4 6-15,2-1-3 0,-4 1-4 0,-6-3 1 16,-3-5 2-16,5 14 0 0,-8-5 8 0,-1-5-6 15,-5 0-1-15,-1 1 3 0,2-1 2 0,-6 1 1 16,2-1 5-16,-2-5 4 0,-6 0 6 0,-1 3-1 16,-3-1-13-16,-2-2 19 0,-7 13-11 0,-2-15 4 15,-7 7-3-15,5-7-1 0,-10 8-4 0,2-16-3 16,-1-6-4-16,-14 5 1 0,8-7 4 0,3-3-11 16,6 4 5-16,-1-8-3 0,-1-2 2 0,1 6-2 15,5-2-10-15,4-2-7 0,-8 2 18 0,-4-1-4 16,16-2 6-16,0 2-12 0,3 1-21 0,14-2-26 15,-21 0-36-15,21 0-46 0,0 0-34 0,-23-2-35 16,23 2-29-16,0 0-669 0,0 0 299 0,0 0 200 16</inkml:trace>
          <inkml:trace contextRef="#ctx0" brushRef="#br0" timeOffset="107841.5069">10338-631 60 0,'0'0'112'0,"-13"6"-10"0,13-6-15 15,-8 4 5-15,8-4-10 0,0 0-14 0,-8 5 8 0,8-5 6 16,0 0-11-16,0 0 12 0,0 0-5 0,0 0-3 15,0 0-9-15,18 18-2 0,-3-17 4 0,-2 3-13 16,3-2-11-16,3-2-4 0,2 2-3 0,6-2 7 16,-3-2-16-16,-1 2-8 0,6 0-28 0,-4-2-11 15,-4 2-37-15,6-2-38 0,-2 2-359 0,-2 0 151 16,-10-2 100-16</inkml:trace>
          <inkml:trace contextRef="#ctx0" brushRef="#br0" timeOffset="108096.9455">10424-446 94 0,'0'0'179'0,"-7"11"-39"0,7-11 3 0,-6 10-12 16,6-10-18-16,0 0-5 0,0 0-11 15,0 0-7-15,15 13-3 0,-1-9-19 0,-1 0-3 16,0 0-6-16,1-1-8 0,-1-1-6 0,4-2 1 15,1 0-23-15,12-2-32 0,-9 4-47 0,12 0-71 16,-8-2-322-16,3-2 149 0,3-1 100 0</inkml:trace>
          <inkml:trace contextRef="#ctx0" brushRef="#br0" timeOffset="119835.8804">10997-547 117 0,'0'0'115'0,"-14"2"-7"0,14-2 7 0,0 0-15 0,0 0 2 15,0 0-13-15,-13-4 3 0,13 4-3 16,0 0-12-16,0 0 4 0,0 0-15 0,0 0 7 15,0 0-6-15,0 0-19 0,0 0 3 0,0 0 3 16,0 0-11-16,0 0-5 0,52 0-18 0,-35-4-12 16,-2 2-24-16,-1 0-14 0,3 1-18 0,0-1-19 15,-2 0-33-15,1 0-332 0,-3-2 144 0,4 2 96 16</inkml:trace>
          <inkml:trace contextRef="#ctx0" brushRef="#br0" timeOffset="120334.3979">11383-680 91 0,'0'-16'131'16,"0"16"9"-16,2-17-1 0,2 4-5 0,0 3-4 16,0-3-2-16,4 2-4 0,-1-3 0 0,7-5-11 15,-1 2-9-15,6 0-7 0,0 2-7 0,16-8-14 16,-7 8-5-16,11-6-8 0,-5 9-15 16,-3 3 5-16,-4 1-10 0,3 2-4 0,-3 1-5 15,0 3-2-15,4 4-10 0,-8 0-5 0,1 3 3 16,-4 1-3-16,1 5-7 0,-4 3 0 0,-6-3 2 0,-3 3-8 15,-4-3 3-15,0 8 2 0,-2 0-3 0,-4 8 2 16,-6-1-1-16,0 7-2 0,-7 13 3 0,-2-5 1 16,-2-1 1-16,-2 2 11 0,-2-2 9 15,-4-7 2-15,0 5 7 0,2 4 3 0,4-18 1 16,-6 5 0-16,6-4 0 0,4-6 0 0,0-4-1 0,1 2-5 16,3-5 4-16,3-3-9 0,1-3 13 15,1 2-9-15,8-8 9 0,-7 9-12 0,7-9 5 16,-8 6 0-16,8-6-1 0,0 0-8 0,0 0-2 15,0 0 0-15,0 0-7 0,0 0 1 0,0 0-2 16,23 15 0-16,-23-15-18 0,23 4-26 0,-8-2-30 16,-3-2-35-16,5 2-34 0,-2-2-23 0,1 0-28 15,-1 2-48-15,0-1-534 0,0 1 253 0,3 0 168 16</inkml:trace>
          <inkml:trace contextRef="#ctx0" brushRef="#br0" timeOffset="120823.3346">12201-1063 56 0,'0'0'144'0,"-2"-17"3"0,2 17 2 16,0 0 7-16,8-18 2 0,1 11 2 0,3-1 0 16,-1 1-6-16,10-3-12 0,-1 2-5 0,4-1-14 0,3 7-12 15,2-4-13-15,-6 6-7 0,10-3-8 16,-1-1-9-16,1 4-13 0,-1 2-2 0,3-2-8 15,-5 2-8-15,3-4-12 0,-3 2-19 0,1 2-20 16,0-2-24-16,-3 1-24 0,-3 5-11 0,-4-8-22 16,-1 2-24-16,-7 2-40 0,0-2-475 0,-3 0 210 15,-10 0 138-15</inkml:trace>
          <inkml:trace contextRef="#ctx0" brushRef="#br0" timeOffset="121321.0449">12316-1044 10 0,'-15'2'167'16,"15"-2"-22"-16,0 0-8 0,0 0-16 0,0 0 1 16,0 0-12-16,0 0 0 0,0 0-11 0,0 0-15 15,0 0 3-15,0 0 4 0,0 0-7 0,0 0-12 16,30 17-6-16,-18-11-2 0,11 1-9 0,-2 3-6 15,-4-3-2-15,-2 1-6 0,26 13-1 0,-1-4-4 16,-12-2-3-16,-1-1-7 0,12 7-2 0,-7-8-6 16,-5 0 5-16,-4-1-3 0,0 1-1 0,0-2 0 15,0 1-9-15,0 1 0 0,-2-1 1 0,-8-1-3 16,1-3 1-16,-3-1-8 0,-3 1 1 0,-2 3-10 16,-3 1 7-16,-1 1 0 0,-4 0-2 0,2-13-5 15,-7 25 11-15,1-11 1 0,-7 7-11 0,-3-2 8 16,-16 9-5-16,3 1 3 0,0-3 6 0,-1 3-1 15,5-12 5-15,4 2 5 0,-2-4-2 16,-10 10 11-16,6-6 1 0,4-5 7 0,6-3-10 16,0 2 13-16,0-1-4 0,5-3-2 0,-1-1 4 15,1-2-3-15,5-1 3 0,1 3 1 0,6-8 5 0,-8 8 6 16,8-8 5-16,0 0 13 0,0 0-6 0,12 20 0 16,-5-14-3-16,3-2-4 0,3 4 0 0,1-3 2 15,9 3-8-15,0 3 3 0,7-9-2 16,1 4-7-16,0-2-7 0,17 9 2 0,-14-7 0 15,-1-2-11-15,-1-2-3 0,-1-1-19 0,-1 1 1 16,-1 0-27-16,2 4-31 0,-3-10-38 0,-5 6-28 0,0-2-41 16,-5 0-48-16,-1 0-631 0,0 0 280 0,-2 0 188 15</inkml:trace>
          <inkml:trace contextRef="#ctx0" brushRef="#br0" timeOffset="152299.7413">12492 59 72 0,'0'0'110'0,"4"-8"-20"0,-4 8 6 0,0 0 2 15,0 0-2-15,0 0 6 0,0 0-3 16,0 0 5-16,-17 29 6 0,9-16 1 0,2 0-4 16,-5 8 2-16,3-5-2 0,-1 8-1 0,-3-1-1 15,1 0-5-15,-1 2-13 0,3 1-3 0,-3-6-8 16,6 8-10-16,-1-5-4 0,1 2-11 0,0 1 3 16,0-8-9-16,6-1-5 0,2-6-1 0,2 2-4 15,-4-1-2-15,0-12-8 0,6 21 1 0,2-12-5 16,-3-3 0-16,7 2-3 0,-1-3-1 0,-1-5-23 15,-10 0-29-15,0 0-43 0,32-3-32 0,-18-3-65 16,-3 0-531-16,1-1 234 0,-12 7 158 0</inkml:trace>
          <inkml:trace contextRef="#ctx0" brushRef="#br0" timeOffset="152626.5658">12456-99 102 0,'0'0'188'0,"-4"-14"0"16,4 9-5-16,0 5-6 0,0 0-13 0,-4-14-13 15,2 9-16-15,2 5-17 0,-4-10-13 0,4 10-9 16,-2-10-14-16,2 10-8 0,0 0-6 15,0 0-19-15,0 0-29 0,0 0-16 0,0 0-46 16,8-15-51-16,-6 13-62 0,-2 2-383 0,0 0 178 16,15-2 120-16</inkml:trace>
          <inkml:trace contextRef="#ctx0" brushRef="#br0" timeOffset="152910.9855">12802 104 103 0,'0'0'162'0,"-4"14"-10"0,4-14-8 16,0 0-14-16,0 0-16 0,-5 9-3 0,5-9-14 15,0 0-3-15,0 0-10 0,0 0-5 0,0 0-11 0,0 0-1 16,11 14-13-16,-11-14-4 0,14 0-2 0,-14 0-13 16,15 2-8-16,-2 1-21 0,-1 3-18 0,1-2-38 15,-5-2-18-15,9 0-56 0,-7 0-333 0,-10-2 151 16,15 1 102-16</inkml:trace>
          <inkml:trace contextRef="#ctx0" brushRef="#br0" timeOffset="153029.3239">12823 257 1918 0,'0'0'178'0,"-13"2"-95"0,13-2-60 15,-13 4-17-15,13-4-28 0,-10 5 4 0,10-5 1 16,0 0 2-16,0 0 1 0,-12 2 4 0,12-2-1 16,0 0 4-16,0 0 1 0,0 0 3 15,0 0 2-15,0 0-2 0,0 0-15 0,0 0-18 16,0 0-24-16,0 0-19 0,23 15-58 0,-23-15-448 0,12 0 195 15,-12 0 130-15</inkml:trace>
          <inkml:trace contextRef="#ctx0" brushRef="#br0" timeOffset="153305.5853">13176 87 58 0,'0'0'147'0,"0"0"-10"16,7-5-15-16,-7 5-6 0,6-2 5 0,-6 2 1 15,0 0 6-15,0 0-4 0,6 11-1 0,-6-11-9 16,2 8-8-16,0-1-4 0,-2-7-7 0,0 0-13 16,2 29-6-16,-1-20-8 0,-1 3-5 0,2-3-5 15,0 5-8-15,0 1-3 0,-2-2-3 0,4 1-15 16,-4-3-25-16,4 6-30 0,0-3-34 0,-2-3-57 15,0-1-56-15,1-1-415 0,-3-9 196 0,6 13 132 16</inkml:trace>
          <inkml:trace contextRef="#ctx0" brushRef="#br0" timeOffset="154002.6731">12628-2018 6 0,'0'0'144'0,"-10"-5"-5"0,10 5-10 0,0 0-9 16,0 0-5-16,0 0-11 0,0 0 6 0,0 0-8 16,-9 19 2-16,11-4-6 0,-4 2-8 0,2 0-4 15,-2 0-11-15,4 4-4 0,-2 6 3 0,2-2-1 16,0 3-1-16,-2-5-2 0,2-4-5 0,-4 10-2 15,2 3-4-15,-2-11-6 0,0-4-5 0,2-1-2 16,0-3-7-16,2 0-4 0,-2-13 0 0,2 16-8 16,-2-16-1-16,2 15 3 0,-2-15-3 0,0 11 2 15,0-11 0-15,0 0-2 0,2 12-4 0,-2-12-1 16,0 0 2-16,0 0-3 0,0 0-5 0,24-48 1 0,-10 25-3 16,-6-2-5-16,3-1 6 0,-1 1-5 15,-3-4-1-15,5 10 1 0,-1-2-1 0,-3 6-3 16,-4 4 2-16,-6 1-1 0,2 10 0 0,6-15 2 15,-3 5-1-15,-3 10-1 0,8-7 1 0,-2 5 3 0,-6 2 0 16,0 0 0-16,0 0 2 0,0 0-2 16,23 15 5-16,-16-5-6 0,3 9 4 0,0-4 1 15,-1 6-5-15,3 0 3 0,-3 2-2 16,12 15-5-16,0-15 2 0,-11 0 2 0,7-3-2 0,-5 5-3 16,3-4-14-16,-4-2-44 0,5 0-71 0,-1-5-67 15,0 5-622-15,-1-2 272 0,-5-2 180 0</inkml:trace>
        </inkml:traceGroup>
        <inkml:traceGroup>
          <inkml:annotationXML>
            <emma:emma xmlns:emma="http://www.w3.org/2003/04/emma" version="1.0">
              <emma:interpretation id="{625C7761-A254-4384-9D32-A6406B945923}" emma:medium="tactile" emma:mode="ink">
                <msink:context xmlns:msink="http://schemas.microsoft.com/ink/2010/main" type="inkWord" rotatedBoundingBox="27473,16275 33217,16284 33214,18859 27470,18851"/>
              </emma:interpretation>
            </emma:emma>
          </inkml:annotationXML>
          <inkml:trace contextRef="#ctx0" brushRef="#br1" timeOffset="-5.65536E6">21549-2005 11 0,'-8'12'88'0,"8"-12"-20"0,0 0 1 16,-2 14 0-16,2-14 4 0,0 0 3 0,0 0-11 0,0 0 6 16,0 0-12-16,0 0-9 0,0 0-6 0,0 0-3 15,0 0-4-15,0 0-4 0,0 0-6 0,0 0-5 16,0 0 5-16,0 0-14 0,37-34 11 0,-30 27 0 16,3 0-5-16,-10 7-12 0,22-15 7 0,2 3 2 15,-7 5-8-15,-2 2 11 0,0-3-9 0,2 1 0 16,-3 2 1-16,3 0 3 0,0-2-6 15,-2 7 12-15,-15 0-18 0,42 12 12 0,-20-9-26 16,-8-1 41-16,3 1-20 0,-2-1-6 0,0 0 8 16,-3 6 1-16,0 1 10 0,5 13 0 15,-2-5-10-15,-3-2 9 0,0 0 2 0,-2-1-2 0,2 1-5 16,-7-3 2-16,0 2 10 0,0 6 2 0,-5-1-2 16,-2 3-4-16,-3-2-5 0,-3 9 5 0,-9 2-1 15,0-4-10-15,-5-7 5 0,-10 23 0 0,1-14-2 16,-11 1-6-16,5-9-1 0,11-6 6 15,1 0 3-15,-2-3-4 0,0 0-6 0,1-2-1 16,1-1 2-16,-4 4-3 0,4-6-4 0,3-2 11 0,5 0-12 16,0-3 10-16,17-2-10 0,-24 2 3 0,7 3 11 15,2-5-2-15,15 0-7 0,0 0-9 0,-20 0-5 16,20 0-1-16,0 0 7 0,0 0-13 0,0 0-18 16,-12-14-1-16,12 14 0 0,0 0-36 0,12-17-19 15,-2 7-24-15,2 5-21 0,3-5-277 16,-5 3 137-16,7 2 92 0</inkml:trace>
          <inkml:trace contextRef="#ctx0" brushRef="#br1" timeOffset="-5.65488E6">22245-1789 19 0,'15'-5'91'16,"-15"5"3"-16,14-7-15 0,-14 7-9 0,12-5-16 0,-12 5-7 15,0 0 15-15,0 0-3 0,22-3-3 0,-22 3-1 16,13-4-27-16,-13 4 16 0,0 0-12 0,0 0 5 16,17 0 3-16,-17 0-22 0,0 0 17 0,14-8-8 15,-14 8 0-15,0 0-21 0,0 0 13 16,18-10-7-16,-18 10 1 0,9-7-6 0,-9 7-5 15,15-10 22-15,-15 10-5 0,12-7-12 0,-12 7 4 0,8-10-10 16,-8 10 6-16,0 0-1 0,0 0 0 16,4-12-28-16,-4 12 37 0,0 0-5 0,0 0-1 15,0 0-3-15,0 0-15 0,0 0 12 0,-48 12 8 16,21 3-23-16,5-10 16 0,-5 12 7 0,0 0 0 16,-2-2-7-16,9 2 8 0,3-5 0 0,-7 0-15 15,6 7 11-15,-6 1-4 0,7-6 2 0,2 1 2 16,5-1 9-16,-2-1 18 0,2 1-16 0,3 1 12 15,2 2-4-15,-2-3 7 0,0 1-10 0,9-3 8 16,1 3 3-16,-3-1 8 0,2-4-13 0,15 14 10 16,-7-4-10-16,0-6 2 0,2-2-4 0,2-2 2 15,1 2-3-15,2-2-8 0,10 5 0 0,-2-1-6 16,-3-6 12-16,9 1-12 0,-4-4 3 0,-2-2-8 16,9 1-28-16,0-1-33 0,3-1-45 0,-6-4-456 15,-1-1 186-15,4-4 122 0</inkml:trace>
          <inkml:trace contextRef="#ctx0" brushRef="#br0" timeOffset="141851.0901">19163-1078 103 0,'8'-8'106'0,"-8"8"-4"0,5-12 2 16,-5 12-16-16,0 0-10 0,0 0 1 0,8-5-1 15,-8 5 11-15,0 0-10 0,0 0-2 0,0 0 5 16,0 0 5-16,0 0-14 0,-21 40 1 0,15-29-3 16,0 4-1-16,-7 8 2 0,0 2 0 0,-5 17 3 15,-3 0-2-15,2 0 0 0,0 2 0 0,2 3-2 16,0 1-3-16,-1-2 1 0,-5-1-6 0,6 3-5 15,2 1 2-15,0-9-4 0,1 6-6 0,5 2-4 16,-1-14-7-16,2-2-3 0,5-1-3 0,1-1-1 16,0 3-7-16,2-5-9 0,-4 3-18 0,6-5-23 15,-2 3-26-15,6-2-30 0,1-3-25 0,-1 3-51 16,2-10-47-16,-3-3-454 0,5-3 218 0,-2 4 148 16</inkml:trace>
          <inkml:trace contextRef="#ctx0" brushRef="#br0" timeOffset="142322.8358">19161-145 39 0,'-11'2'142'0,"11"-2"-21"0,0 0-23 0,0 0-1 16,0 0 2-16,0 0-18 0,0 0-2 15,-10-19 8-15,10 19-21 0,4-17-5 0,-4 17 0 16,7-29-1-16,3 4-10 0,2 1-15 0,9-15-3 16,-4 9 14-16,2-10-13 0,6 2 0 0,0 0 2 15,-4 2-20-15,-6 9 9 0,10-4-5 0,-10 5-2 16,-3 3 5-16,1 4-8 0,-3 6-5 0,-1-1 7 15,-3 3 9-15,-2-1 9 0,2 5 16 0,-2-3 10 16,-4 10 12-16,5-13-3 0,-3 9-5 0,-2 4-8 16,0 0-2-16,4-6-6 0,-4 6-1 0,0 0 2 15,0 0 1-15,-11 17-1 0,7-7 8 0,-2 1 0 16,0 5-1-16,0-1-2 0,-1 10-1 0,-1-1 0 16,4-3 0-16,-3 4-9 0,-3 0-5 0,1 2-2 15,5 1 0-15,-2 1-6 0,2-5-12 0,4-1 8 16,-2-4-3-16,0-3-4 0,0 1-20 15,2-2-16-15,-3 12-29 0,1-6-23 0,2-8-30 16,3 6-22-16,-3-2-32 0,2-7-18 0,2 3-40 16,0-2-458-16,0 5 224 0,0-5 148 0</inkml:trace>
          <inkml:trace contextRef="#ctx0" brushRef="#br0" timeOffset="142636.7321">19538-277 76 0,'0'0'106'16,"0"0"-5"-16,0 0-5 0,0 0-5 0,0 0 2 16,0 0-1-16,0 0-10 0,0 0 1 0,0 0-1 15,0 0 8-15,0 0-11 0,0 0 10 0,0 0-7 16,0 0-8-16,0 0-1 0,0 0-11 15,17 6-2-15,-17-6-8 0,12 4 0 0,-12-4-6 16,11 0-2-16,-11 0-10 0,14 2-14 0,5-2-11 0,-9-4-31 16,-10 4-35-16,34-6-21 0,-21 3-58 15,1-1-357-15,1 0 165 0,4 0 110 0</inkml:trace>
          <inkml:trace contextRef="#ctx0" brushRef="#br0" timeOffset="143233.4663">19910-486 19 0,'2'-11'129'0,"-2"11"0"0,0 0-12 16,5-8-12-16,-5 8-12 0,0 0-11 15,0 0-5-15,0 0 7 0,0 0-1 0,0 0 10 0,0 0-8 16,0 0 4-16,0 0-1 0,0 0 0 0,0 0-4 15,0 0-11-15,-5 40 5 0,3-27-3 16,2 2 3-16,-2 3 6 0,4-1-1 0,3-4 0 0,-1 4-3 16,0-2-4-16,0-1-9 0,-2-1-5 0,2 0-4 15,3-1-8-15,1-3-2 0,0 3-6 0,3-5-2 16,1-3-2-16,-3-2-5 0,3-2-7 16,-12 0-4-16,38-13 1 0,-13 1-15 0,-4-1-9 15,15-8-6-15,-1-4-19 0,-12 3-9 0,7-7-2 16,-5-7-14-16,-4 11 9 0,-9 4-12 0,-1-2 4 0,-3 6 7 15,-2-4 7-15,3 4 1 0,-5 4 10 16,-2 1 6-16,2 3 6 0,-4 9 3 0,0-16 0 16,0 16 0-16,0 0 10 0,0 0 5 0,0 0 4 15,-10-9 3-15,10 9 4 0,0 0 5 0,0 0 4 16,0 0 3-16,-17 25 4 0,15-12 7 0,-2 2-2 16,1 2 2-16,1 1 4 0,0 8 0 0,2 1-4 15,-2 3-2-15,4 5 2 0,2-3 2 0,1-3 1 16,-3 7 0-16,-2 0-3 0,2-2 0 0,6 20 3 15,-1-18-8-15,1 11 2 0,-4-9-1 0,0-3 3 16,0-3-6-16,-6-3 7 0,2-6-7 0,-2-4 2 16,0-4-1-16,0 4-4 0,-2-2-6 0,-4 6 2 15,-3-10 3-15,5 1-16 0,-1-5 18 0,-5-1 2 16,-5 5-7-16,0-5 1 0,1-3-8 0,16-5-1 16,-23 2 2-16,6-4-8 0,17 2 7 0,-38-9-7 15,19 3-1-15,7-1-1 0,-3 1-8 0,15 6-3 16,-21-12-11-16,3 1-2 0,15 1-7 0,-7 1-14 15,8 1-11-15,2 8-14 0,-7-23-26 0,8 12-25 16,-1 11-26-16,0 0-19 0,6-27-32 0,0 16-41 16,2-1-579-16,-3-1 269 0,9-2 180 0</inkml:trace>
          <inkml:trace contextRef="#ctx0" brushRef="#br0" timeOffset="143449.115">20540-170 2201 0,'0'0'113'16,"13"0"-78"-16,-13 0-45 0,0 0-15 0,0 0-13 15,0 0 10-15,0 0-2 0,0 0 9 0,0 0 6 16,0 0 1-16,-10 23 5 0,10-23 0 0,-5 11 8 16,-1 1 6-16,0-5 7 0,2 5 2 0,-1 5 8 15,3-7 1-15,-2 5 0 0,2-4-1 0,0 4 3 16,-2-3 2-16,4-12 1 0,0 23-3 0,-2-10-4 15,2-13-5-15,4 15 3 0,2-3-6 0,-2-5-5 16,3 3-12-16,3-4-17 0,-2-1-36 0,1-1-22 16,-9-4-38-16,21-9-33 0,-9 7-526 0,-12 2 226 15,25-10 150-15</inkml:trace>
          <inkml:trace contextRef="#ctx0" brushRef="#br0" timeOffset="143710.4155">20611-309 108 0,'0'0'125'0,"0"0"-7"16,-4-11-6-16,4 11 3 0,0 0-7 0,-8-10-6 15,8 10-6-15,0 0-19 0,-8-6 2 0,8 6-26 16,0 0-7-16,0 0-14 0,-5-9-26 0,5 9-20 15,0 0-42-15,-2-6-31 0,2 6-253 16,0 0 112-16,0 0 76 0</inkml:trace>
          <inkml:trace contextRef="#ctx0" brushRef="#br0" timeOffset="144148.8084">20668-985 132 0,'0'0'140'0,"0"0"5"0,8-12-4 16,-8 12 7-16,7 0-11 0,-7 0 6 0,0 0-2 15,19 14 0-15,-9-5 1 0,0 3-3 0,9 7-4 16,-2-2-9-16,2 2-2 0,14 11-14 0,-3 1-4 16,1 1-11-16,-6 1-8 0,5 5-9 0,-3-4-6 15,-8-5 1-15,8 7 4 0,-4-2-7 0,0 0-1 16,-9-3-5-16,-3-8-9 0,1 0 6 0,-9-2-8 15,3 3-7-15,-2-3-1 0,-2 8-6 0,0-6-12 16,-4 3 8-16,-2-3 0 0,-4 4-5 0,1 3-18 16,-5-7-17-16,-3 19-24 0,0-2-33 0,-6-15-33 15,3-4-29-15,7-2-35 0,-3 2-34 0,-1-4-44 16,0 2-554-16,-2-13 265 0,-1 7 174 0</inkml:trace>
          <inkml:trace contextRef="#ctx0" brushRef="#br0" timeOffset="146197.2815">21428-385 1 0,'-13'2'152'16,"13"-2"-6"-16,0 0-21 0,0 0 0 0,0 0-17 15,0 0-4-15,0 0-4 0,0 0-5 0,0 0-8 16,0 0-2-16,28-27-6 0,-10 14-7 0,-13-1-4 16,3 1-14-16,25-12-10 0,-16 3 5 0,21-5-2 15,-17 2-14-15,8-3-6 0,2-3 1 0,-1 4-5 16,-3-1 6-16,-8 1-2 0,-4 4-5 0,-5 4-5 15,2-2 1-15,-1-2-4 0,-1 4-3 0,-10 2 2 16,0 0 2-16,0 6 10 0,3-1 8 0,-3 12 0 16,-5-17-6-16,-3 11-6 0,8 6 9 0,-13-5 5 15,13 5-6-15,-23 5 8 0,13 1 7 0,-11 5 2 16,2 3 5-16,-10 14-2 0,0 1 3 0,-7 1 2 16,11 3 1-16,-2 9 1 0,2-2 0 15,4 2-1-15,2-4-5 0,13-2 1 0,-11 10-9 16,4-4 16-16,9-6-1 0,0-4-1 0,0 1 1 15,2-5-8-15,1-5-4 0,6 4-5 0,-5-5 2 16,4-2 0-16,8 0-13 0,-5-2 3 0,7-3-10 16,-1-6 8-16,0-1-9 0,1 0-1 0,-1-6-4 15,4-2-7-15,14-2-12 0,-6-2 0 0,0-8-17 16,0 3 4-16,19-4-4 0,-8-10-12 0,-7 4-8 16,-8 1-7-16,-4 1-1 0,2 0-6 0,-7-4 1 15,-4 4 4-15,3 0 7 0,-7 2 5 0,2 1 4 16,-3 1 4-16,5 2 1 0,-4 3 8 0,-4 8 4 15,0 0 5-15,0 0 5 0,-6-19 14 0,6 19 3 16,0 0 8-16,0 0 1 0,-17 2-2 0,17-2 1 16,0 0 0-16,-17 9 3 0,7 1-2 0,4-2-1 15,-1 1 4-15,3 1 0 0,0-1-2 0,0 3 6 16,0 1-1-16,4-2-6 0,0-11 7 16,-3 23-13-16,10-8 6 0,-5-3 1 0,4-1-6 15,0 1 3-15,-1 1-6 0,-1-3-10 0,0-3 5 16,-4-7-2-16,21 12 3 0,-13-11-2 0,1 1 2 15,-9-2-3-15,14 2 3 0,-14-2-8 0,15 0 3 16,-2-4-2-16,-1 3-6 0,-6-5-1 0,-6 6-3 0,15-13-2 16,-7 7-4-16,1-6 3 0,-3 5-3 0,0-5-1 15,-1-1 0-15,-1 2-2 0,0-1 4 16,-2 3 2-16,0-5 2 0,-4 5 3 0,4-3 4 16,-4 3 2-16,2 9-2 0,-8-19 5 0,5 11 0 0,3 8-4 15,-8-13 2-15,8 13 4 0,-8-10 0 0,1 5-2 16,7 5 5-16,-16-8-1 0,16 8-1 0,-9-6 1 15,9 6-2-15,0 0 3 0,-12-2-9 0,12 2 5 16,0 0 0-16,0 0 0 0,-15 12 8 0,15-12 4 16,-6 17-5-16,0-4 0 0,1 1 5 0,1 3 7 15,2-2 6-15,4 0 1 0,-4 2 9 0,2 0-3 16,0-1-10-16,0 1 11 0,2 2 7 0,0-2-16 16,2 0 4-16,-1-2-3 0,-1 1-2 0,2-1 4 15,2 2 1-15,3-6-19 0,-5-3 5 16,2-2-1-16,-6-6-3 0,15 11 6 0,-15-11-14 15,18-5 6-15,-5 3 0 0,0-2-6 0,1-4 8 0,3-5-25 16,-4-6 13-16,3 2-14 0,-3-2 2 0,1 1-3 16,-3-4-7-16,-1-1 3 0,-1 2-7 0,-3 2 2 15,2-6 2-15,-1 4 0 0,-3 4-3 0,-2 4 13 16,-2-1-4-16,2 3 10 0,-4 1-9 0,2 10 5 16,-8-15 8-16,3 6-2 0,5 9-2 0,-6-18 1 15,-2 11 1-15,2-1 3 0,6 8-4 0,-5-11 4 16,5 11-5-16,-6-10 3 0,6 10 2 0,0 0-4 15,-10-7 5-15,10 7-2 0,0 0-4 0,-7-10-3 16,7 10 5-16,0 0-8 0,-6-6 9 0,6 6 2 16,0 0-4-16,0 0 0 0,0 0 1 0,0 0 4 15,0 0-1-15,0 0-1 0,0 0-6 0,0 0 6 16,0 0 3-16,13-9-1 0,-13 9-5 0,0 0 2 16,8-2 5-16,-8 2-5 0,0 0-10 0,0 0 12 15,10-4 0-15,-10 4 2 0,0 0-1 0,7-2-4 16,-7 2 2-16,0 0 1 0,0 0-3 0,0 0 3 15,10-2 6-15,-10 2-8 0,0 0 9 0,0 0 2 16,0 0 2-16,0 0 0 0,0 0 3 0,0 0 15 16,9 12-9-16,-9-12-5 0,6 9 1 0,-6-9 1 15,6 14 7-15,-4-5 5 0,2 4-5 0,-2 1 10 16,3 3 1-16,-1-2-3 0,-6 0 6 0,6 1 4 16,4 10 11-16,-8-3 3 0,7-2 4 0,1 4-10 15,2-2 9-15,1 0 4 0,-3-6-1 0,-3-2-6 16,5 10-3-16,2-10-11 0,-1 4 5 0,-1-11-15 15,-5 3 2-15,3-3 0 0,4-3-9 0,-3-5 6 16,3 4-7-16,1 0-2 0,-13-4 3 0,21-4-7 16,-8 0-3-16,-3-1 5 0,1-7-16 0,-3 3-6 15,2-3-12-15,7-7-12 0,-7 0-14 0,-3-7-11 16,-1 3 2-16,2-6-7 0,-10 1 0 0,2 3-6 16,0 2 9-16,-6-6 9 0,0 5-3 0,2 1 3 15,-1 4 17-15,1 3 0 0,0 1 5 0,-2 0 1 16,-1 2-1-16,1 1 1 0,-2 1 8 0,4 3 7 15,-3 1-12-15,-3 1 9 0,10 6-3 0,-21-12 5 16,15 9-1-16,6 3-1 0,-13-8 1 0,13 8-1 16,-14-6 2-16,14 6 9 0,0 0-9 0,-13 0 1 15,13 0 0-15,0 0-4 0,0 0-8 0,0 0-2 16,0 0-2-16,0 0 9 0,-13 2-9 0,13-2 15 16,0 0-5-16,0 0 2 0,0 0 0 0,0 0-1 15,0 0-4-15,0 0 14 0,0 0-3 0,0 0-3 16,28 4-5-16,-28-4 8 0,8 2 1 0,-8-2 6 15,10 0-3-15,-10 0-8 0,9 2 6 0,-9-2 0 16,10 4 3-16,-10-4 4 0,9 7 7 0,-9-7 13 16,8 14-5-16,-2-3-8 0,-2 0 29 0,3 3-16 15,3 10 1-15,3 20 12 0,-5-8 9 0,-2-3 8 16,3 16-11-16,1-1-4 0,-4-10 16 0,1 14 3 16,-1-16-9-16,3 19-4 0,-5-17 6 0,4 13-3 15,2 1-3-15,-3-16-1 0,5 14 3 0,-14-14-16 16,0 2 5-16,4-6 0 0,0-7-6 0,-6 0 6 15,0 2-3-15,0 1-9 0,2-5 1 0,-5 0-4 16,3-8 2-16,-4-2-2 0,2 1-4 0,-1-1 3 16,3-5-2-16,-6-1-16 0,1-1-9 0,9-6-4 15,-19 4-9-15,5-6-1 0,-3-2 1 0,0-2 8 16,-4-1-9-16,-4-3 10 0,9 1-14 0,-16-12 14 16,11 2 0-16,2 0-2 0,5 7-4 0,-1-7-2 15,5-2-8-15,5 8 11 0,1-4-5 0,-2 3 19 16,2 7-8-16,4-8-6 0,0-3-1 0,4-1-1 15,-2 0-15-15,6-4-15 0,3 1-18 0,3-1-21 0,-7 6-10 16,18-14-37-16,-6 4-46 0,6-1-38 0,-4 7-45 16,-2 4-53-16,-5 0-738 0,3-1 351 15,4 5 234-15</inkml:trace>
          <inkml:trace contextRef="#ctx0" brushRef="#br0" timeOffset="146677.7843">22929-869 42 0,'4'-6'141'15,"-4"6"-2"-15,0 0 13 0,2-19-4 0,-2 19 3 16,2-13 7-16,-4 9 1 0,2 4 2 0,0-9-9 15,0 9-2-15,0-10-22 0,0 10 0 0,0 0-11 16,0 0-8-16,-6-8-7 0,6 8-9 0,0 0 3 0,-15 16 4 16,3-7 2-16,-3 8 3 0,4 6 4 0,-14 12 4 15,4 5-7-15,-2 1 1 0,-8 7-10 16,10 0-4-16,-6 1-5 0,12-1-6 0,-6-2-7 0,5 5-6 16,9-11-20-16,-3 11 11 0,6-7-14 15,-5 2-2-15,5-14-15 0,4 1-8 0,4-5-13 0,-6-9-4 16,4 4-20-16,2 4-16 0,3-6-19 0,3 4-28 15,-4-6-44-15,9 3-48 0,-4-4-63 0,3-9-73 16,-5-1-633-16,3-3 312 0,-1 1 210 16</inkml:trace>
          <inkml:trace contextRef="#ctx0" brushRef="#br0" timeOffset="147076.6016">22893-284 58 0,'6'-10'77'0,"-1"-1"18"0,1-2-19 0,7-5 14 16,-1-1-21-16,-6 0-15 0,1 4 23 0,-1-2-9 15,2-2-4-15,-2-2-2 0,1-4-14 0,5 2-7 16,-7-1 2-16,-1 6-9 0,10-3-5 0,-3 1-5 0,-9 4-2 15,0 5 22-15,0-1-1 0,-2 12 10 0,2-17 8 16,-2 17 13-16,4-9 1 0,-4 5 4 16,0 4 8-16,0 0 4 0,0 0 2 0,0 0 8 15,0 0-3-15,0 0 6 0,-6 34-6 0,0-19 6 0,0 12 0 16,1 2-5-16,-1-1-3 0,2 1 2 16,4 1-12-16,0 3-9 0,-4-3-3 0,-7 14-4 0,11-12-12 15,-6 3-2-15,6-9-12 0,-4-3 0 0,8 8-5 16,-2-7-10-16,-6-1-16 0,4 0-21 0,-2-8-16 15,0-3-27-15,2-12-33 0,0 21-23 0,0-21-37 16,0 13-24-16,0-7-55 0,0-6-583 0,0 0 270 16,10 7 178-16</inkml:trace>
          <inkml:trace contextRef="#ctx0" brushRef="#br0" timeOffset="147255.1099">23052-216 291 0,'6'-9'276'0,"-6"9"-43"16,0 0-32-16,3-4-32 0,-3 4-10 0,0 0-17 16,0 0-17-16,0 0-13 0,14 0-5 0,-14 0-19 15,11 2-4-15,-11-2-5 0,8 0-10 0,-8 0-7 16,0 0-9-16,0 0-10 0,19 2-32 0,-19-2-33 16,0 0-43-16,29-4-35 0,-14-2-51 0,-3 1-505 15,1-3 218-15,-2 2 146 0</inkml:trace>
          <inkml:trace contextRef="#ctx0" brushRef="#br0" timeOffset="147816.9684">23396-408 34 0,'0'-15'182'0,"0"15"-16"0,0 0-24 0,8-8-2 16,-8 8-16-16,0 0-2 0,0 0 2 0,0 0-10 15,0 0-1-15,0 0-5 0,0 0-2 0,0 0-3 16,0 0-5-16,0 0-6 0,0 0-1 16,0 0 2-16,0 0-6 0,-17 27-4 0,17-27-4 15,2 17 3-15,-4-2-2 0,8 0-4 0,-4-3-2 16,-1 3 3-16,1-3-6 0,4-1-24 0,-6 4 7 16,2-5-5-16,2-1-5 0,7-1-1 0,-1 0-2 15,-4-3-7-15,11-1-8 0,-8-4 1 0,7 0-7 0,-16 0-9 16,25-4-12-16,-14-1-10 0,6-9-8 15,3 1 0-15,-11-2-3 0,1 1-7 0,1-3 1 16,1-2-6-16,-1 0 4 0,1 4 4 0,-5 1 5 16,-1 5 5-16,-2-1 13 0,0 3 7 0,-4 7 5 15,0 0 5-15,0 0-4 0,2-21-2 0,-2 21 0 16,0 0 7-16,0 0-2 0,0 0 9 0,0 0 1 16,0 0 4-16,0 0 2 0,0 0 10 0,2 44 4 15,-2-29-3-15,5 12 6 0,-10-3-6 0,3 7-1 16,13 15 11-16,-11-5 5 0,4-8-10 0,0 14 9 15,0 7-12-15,3-16-8 0,-1-10 18 0,-8 26-18 16,4-24 5-16,-6-3 1 0,10-4 0 0,-6-6-8 16,4-2 10-16,-4 0-3 0,4-1 0 0,-4-14 4 15,0 0-12-15,-4 26-11 0,4-26-4 0,-6 12 18 16,6-12-17-16,-12 15-11 0,12-15-2 0,0 0 7 16,-28 0-21-16,28 0 1 0,-21-2 2 0,21 2-15 0,-31-21 4 15,10 8-1-15,2-4 1 0,4 3 5 16,5 1-8-16,-3 7-5 0,5-3-1 0,-7-6-9 15,13 3-6-15,-6 1-7 0,6 1-16 0,-2-1-18 16,0-1-24-16,4 12-35 0,0-15-20 0,0 15-51 0,16-23-31 16,-11 16-661-16,13-9 301 0,-3 1 202 0</inkml:trace>
          <inkml:trace contextRef="#ctx0" brushRef="#br0" timeOffset="148289.7239">23890-227 1751 0,'0'0'121'0,"0"0"-41"0,-11-10-38 15,11 10-21-15,-4-7-20 0,4 7-1 0,0 0-9 16,-8-10 1-16,8 10 0 0,0 0-3 0,0 0 7 16,0 0 0-16,-5-11-9 0,5 11 19 0,0 0-11 15,0 0-17-15,-4-10-7 0,4 10-22 0,0 0-17 16,0 0-29-16,0 0-48 0,0 0-371 0,0 0 172 15,0 0 114-15</inkml:trace>
          <inkml:trace contextRef="#ctx0" brushRef="#br0" timeOffset="148100.2309">23866-132 81 0,'7'10'202'0,"-7"-10"-12"0,0 0-28 0,10 9-13 16,-10-9-10-16,0 10-15 0,0-10 6 0,0 0-7 16,2 21 6-16,-2-21 5 0,4 15 4 0,-4-15-8 0,0 23-4 15,-8-2-9-15,6-8-5 0,2 0-15 0,-2 1-5 16,-4 1-13-16,8 0-10 0,-2-15-10 15,-6 25 0-15,5-14-7 0,1-11-3 0,3 18-6 16,-3-18-8-16,2 13-9 0,-2-13-4 0,10 15-13 0,-10-15-12 16,4 10-20-16,0-5-20 0,-4-5-28 0,0 0-41 15,0 0-25-15,17 0-21 0,-17 0-48 16,0 0-502-16,15-13 236 0,-7 0 156 0</inkml:trace>
          <inkml:trace contextRef="#ctx0" brushRef="#br0" timeOffset="148665.3394">23921-797 60 0,'-2'-11'136'0,"2"11"-10"0,4-13-2 0,-4 13 16 15,0 0 9-15,0 0 4 0,-2-16 6 0,2 16 8 0,0 0 1 16,0 0-5-16,0 0 4 0,0 0-6 0,0 0-3 16,0 0-8-16,25 25-14 0,-14-4-8 0,5-2-1 15,7 17-4-15,2-1 1 0,-4 1-14 0,0 2-7 16,7 0-5-16,-3 8 11 0,0-8-30 15,-9-8 5-15,7 12 1 0,-8-9-6 0,0 10-4 16,2 3-3-16,3-6-20 0,-1 0 0 0,-10-4 8 0,-1-7-8 16,-4-2-16-16,2-1-1 0,-5-3-1 15,1 10-6-15,-2-18-7 0,-2 11-3 0,-1-3-36 0,-1 8-21 16,-6-12-21-16,4 0-20 0,-5 2-35 16,7-6-45-16,-4-2-56 0,-1-1-44 0,-3-1-791 15,5-1 349-15,7-10 234 0</inkml:trace>
          <inkml:trace contextRef="#ctx0" brushRef="#br0" timeOffset="149230.3905">24136-1077 50 0,'0'-9'237'16,"-8"-3"-21"-16,6 3-17 0,-2 1-14 0,0 3-16 15,4 5-6-15,-7-12-21 0,7 12-10 0,-4-6 4 16,4 6 15-16,0 0 10 0,0 0-5 0,0 0 7 16,0 0 2-16,0 0 6 0,32 25-21 0,-16-4-10 15,9 13-1-15,3 3-11 0,-3 1-11 0,8 2 7 0,-10 2-27 16,7-4 0-16,-3 2 0 0,0 2-3 16,0 7 1-16,0-1-8 0,-4-1 6 0,3 1 0 15,-1-2 3-15,-8 0-9 0,3-3 2 0,-5 7-1 16,2-10-1-16,-3 2-8 0,-3-4-3 0,-3-4-5 15,-3-1-3-15,-1 1-5 0,-2-6-1 0,2 5-7 16,-4 3-7-16,0 0-5 0,-8 16-6 0,5-12-2 16,-9-10-11-16,-1 10-18 0,-5 2-25 0,3-12-29 15,2-5-31-15,-8 15-31 0,-6-5-32 0,6-11-41 16,2-3-54-16,-8 10-44 0,6-10-58 0,-2-4-936 0,4-4 425 16,-1 0 284-16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34:05.688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1B359AC-E338-4D9E-BEA0-ED8F6030DF1C}" emma:medium="tactile" emma:mode="ink">
          <msink:context xmlns:msink="http://schemas.microsoft.com/ink/2010/main" type="writingRegion" rotatedBoundingBox="10488,9879 13527,11230 12343,13892 9304,12540"/>
        </emma:interpretation>
      </emma:emma>
    </inkml:annotationXML>
    <inkml:traceGroup>
      <inkml:annotationXML>
        <emma:emma xmlns:emma="http://www.w3.org/2003/04/emma" version="1.0">
          <emma:interpretation id="{4B8E5834-6439-4C47-B78B-88508D0211F9}" emma:medium="tactile" emma:mode="ink">
            <msink:context xmlns:msink="http://schemas.microsoft.com/ink/2010/main" type="paragraph" rotatedBoundingBox="10488,9879 13527,11230 12343,13892 9304,12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408A1D-3A01-4F82-A25E-511703DFDC6C}" emma:medium="tactile" emma:mode="ink">
              <msink:context xmlns:msink="http://schemas.microsoft.com/ink/2010/main" type="line" rotatedBoundingBox="10488,9879 13527,11230 12343,13892 9304,12540"/>
            </emma:interpretation>
          </emma:emma>
        </inkml:annotationXML>
        <inkml:traceGroup>
          <inkml:annotationXML>
            <emma:emma xmlns:emma="http://www.w3.org/2003/04/emma" version="1.0">
              <emma:interpretation id="{38BE9D01-C9EC-41C3-A1FC-D6DCABDD47B0}" emma:medium="tactile" emma:mode="ink">
                <msink:context xmlns:msink="http://schemas.microsoft.com/ink/2010/main" type="inkWord" rotatedBoundingBox="10488,9879 13527,11230 12343,13892 9304,12540"/>
              </emma:interpretation>
            </emma:emma>
          </inkml:annotationXML>
          <inkml:trace contextRef="#ctx0" brushRef="#br0">852 139 28 0,'0'0'20'15,"2"8"10"-15,-2-8-1 0,0 0-5 0,0 0 1 16,0 0-7-16,0 0 1 0,0 0-6 0,0 0 5 16,0 0-2-16,0 0-4 0,0 0 3 0,0 0 0 15,0 0 2-15,0 0 2 0,-23-9-11 0,23 9 2 16,-6-4 1-16,6 4-1 0,-6-6-3 0,6 6-1 15,-2-8 4-15,2 8-2 0,0 0-8 0,0 0 7 16,0 0-4-16,4-22-1 0,0 18-3 16,-4 4-1-16,0 0 0 0,8-15-3 0,-8 15 3 15,5-8 2-15,-3 4 3 0,2-2-6 0,2 3 1 0,-6 3 7 16,6-8 0-16,-6 8-1 0,7-6 3 0,-3 4-3 16,-4 2-8-16,0 0 12 0,10 0-7 0,-10 0-6 15,0 0 8-15,0 0 3 0,7 8-3 16,-5-2-2-16,-2-6 6 0,2 7-6 0,2-1-7 15,-4 2 3-15,0-8 0 0,-4 13 6 0,2-5 5 16,2-8-15-16,-4 13 9 0,1-2-2 0,-3-1 0 16,6-3 5-16,-10 3-7 0,6-2-2 0,-1-3 10 15,1 1-3-15,-2 0-6 0,2-2 9 0,4-4-1 0,-6 9-3 16,1-5 8-16,5-4-6 0,-8 6 14 16,2-3-9-16,6-3-1 0,-9 0 7 0,9 0-15 15,0 0 6-15,-10-1 0 0,10 1 0 0,0 0 0 16,0 0-4-16,-11-2-14 0,11 2 11 0,-6-4 1 15,6 4 7-15,0 0-2 0,-6-4 0 0,6 4 0 16,0 0 7-16,0 0-10 0,0 0-2 0,0 0-7 16,0 0-26-16,0 0-140 0,0 0 57 0,0 0 40 15</inkml:trace>
          <inkml:trace contextRef="#ctx0" brushRef="#br1" timeOffset="4585.3173">762 155 12 0,'0'0'31'0,"0"-10"-7"0,0 10-2 15,0 0-3-15,2-9-3 0,-2 9-6 0,0 0 3 16,3-6-5-16,-3 6 2 0,0 0-2 0,0 0-5 16,4-4 6-16,-4 4 0 0,0 0-2 0,0 0 0 15,0 0-4-15,0 0 4 0,0 0-1 0,0 0-5 16,12 10 3-16,-12-10-3 0,0 0-1 0,4 9 4 16,-4-9-5-16,0 8 10 0,0-8-6 0,-2 9 2 15,2-9-3-15,0 8 6 0,0-8-8 0,-4 9 6 16,4-9 0-16,-4 8-4 0,4-8 7 15,-4 4 15-15,4-4 7 0,-7 2 0 0,7-2-4 16,-10 2 0-16,10-2 0 0,0 0-3 0,-13-6 2 16,9 0-15-16,4 6-3 0,-8-9 1 0,4 1-19 15,2 1 27-15,0-7-4 0,4 3 0 0,0-1-7 16,0 1 15-16,0-4-11 0,0 3-1 0,2 3-13 16,0 1 11-16,1-1-1 0,3-1-1 0,-2-1 2 15,0 3 4-15,1 0-10 0,1 1 3 0,-2-3-8 16,-6 10 6-16,11-5 0 0,-7 1-2 0,-4 4-4 15,8-6 4-15,-8 6 1 0,9 0 1 0,-9 0-1 16,0 0-1-16,0 0 8 0,12 6-8 0,-10-2-2 16,-1 3-2-16,3 1 4 0,-2-1 0 0,-2-1-2 15,0-6 4-15,2 21 6 0,-6-8-14 0,0 1 14 16,1-1-7-16,-1 2-5 0,0-3 15 0,-4 1-15 16,1 0 7-16,-5 5-1 0,3-7-7 0,1 0 13 15,0 1-6-15,-1-5 5 0,1 1-1 0,2-2-4 16,2-2 4-16,-5-3-3 0,9-1 1 0,-10 6-2 15,5-4-8-15,5-2 15 0,0 0-11 16,-14 0 4-16,14 0-10 0,-7-6 15 0,7 6-2 16,-4-9-6-16,4 9 5 0,2-10-6 0,-2 10 3 15,2-11 2-15,-2 11-4 0,3-12 0 0,-3 12-5 16,6-11-3-16,4 3 9 0,-3 3-1 0,3-1-6 16,-10 6 3-16,13-10 8 0,-13 10-3 0,12-5 5 15,-12 5-9-15,9-4 8 0,-9 4-6 0,10 2 5 16,-10-2-10-16,8 2-2 0,-3 0 8 0,-5-2-11 15,8 5 4-15,-2-1 10 0,-6-4-9 0,4 8 1 16,-3-2 6-16,-1-6 9 0,4 9-7 0,-4-9 4 16,4 10-7-16,-2-5-3 0,-2-5 2 0,-2 10 5 15,2-10-8-15,-4 9 8 0,4-9 6 0,-5 10-14 16,-1-4 12-16,0-3-5 0,6-3 6 0,-9 4-2 16,3-2-12-16,6-2-1 0,-14 2 1 0,9-2 8 15,5 0 0-15,-10-2 0 0,10 2-11 0,-11-8 5 16,5 5 7-16,2-1 3 0,-2-4-5 0,2 3 6 15,3-3-6-15,1 8-2 0,-6-13-5 0,6 5 12 16,0 8-11-16,4-13 3 0,-4 13 5 0,11-19-4 16,-3 9-8-16,-1 2 8 0,1 1 1 0,0-1-2 15,1 4 4-15,-9 4-11 0,12-5 6 0,-1 1-3 16,-11 4 5-16,16-6 4 0,-9 4-8 0,-1 0 2 16,-6 2-4-16,11 4-1 0,-5-2 7 0,-6-2 0 15,10 4-5-15,-8 2 3 0,2-3-3 0,-1 1 0 16,-3-4 9-16,2 12-4 0,-2-12 6 0,0 11-3 15,-2-3 5-15,0-1-10 0,2-7 11 0,-3 14-7 16,-3-5-8-16,0 1 16 0,0-3-8 0,-5 1 3 16,3-2-3-16,-3 1-4 0,3-3 6 0,0 0-4 15,-1-2-4-15,3 0 16 0,-2 0-10 0,1-1-6 16,7-1 8-16,-10 2 4 0,10-2-11 16,-11-2 14-16,11 2-4 0,-10-3-11 0,4-1 12 0,6 4-8 15,-3-10 0-15,1 5 1 0,2 5 0 0,0-10 0 16,0 10-3-16,4-9 1 0,-4 9-2 0,5-10-9 15,-5 10 12-15,10-9 2 0,-8 5 1 16,-2 4-4-16,15-8 2 0,-15 8-3 0,12-4-15 16,-12 4 18-16,0 0 4 0,19 0-8 0,-14 2 2 15,-5-2 2-15,12 2-5 0,-6 0-11 0,-3 2 12 16,3 0 2-16,0-1 2 0,-6-3 1 0,8 6-6 16,-5-2 6-16,-3-4-9 0,4 9 2 0,-4-9 10 15,2 8 0-15,-2-8-1 0,-2 10-5 16,2-10-2-16,-2 9-6 0,-1-3-22 0,1 1-26 15,-2-1-145-15,0 0 68 0,-4 3 44 0</inkml:trace>
          <inkml:trace contextRef="#ctx0" brushRef="#br0" timeOffset="-53118.0064">19 444 56 0,'0'0'96'0,"0"0"-9"0,-16-11-7 15,16 11-1-15,0 0-18 0,-1-15 2 0,1 15-6 16,-2-18 0-16,2 18-22 0,0-19 13 16,3 6-17-16,-1-4 3 0,2-2 9 0,-2 2-12 15,2-8-2-15,2 0-7 0,-2 6-3 0,-1-8 1 16,5 3-1-16,-4 3-11 0,0 2 29 0,1 2-26 15,-3 1-1-15,2 1 2 0,-2 0-7 0,0 0 9 0,0 1-4 16,0 3 10-16,-2 11 0 0,4-17 1 0,-4 17-4 16,3-12 6-16,-3 12-14 0,0 0 3 15,2-11 6-15,-2 11-5 0,0 0 2 0,4-12-11 16,-4 12 1-16,0 0-12 0,0 0 1 0,0 0 4 16,0 0 9-16,0 0-3 0,16 23 7 0,-16-23-13 15,7 16 2-15,-3-5 3 0,2 4 11 0,0-3-6 16,-1 1-4-16,5 6-2 0,-1-4-6 0,-1-1 1 15,-2-3 4-15,0 2 5 0,-3-1 8 0,3-1-14 16,2 1 2-16,-2-1-7 0,-1-1 11 0,1-1-7 16,0 1 2-16,-2-3 1 0,-4-7 2 0,7 15 5 15,-5-9 0-15,-2-6-8 0,6 14 8 0,-6-14-11 16,2 11 4-16,-2-11 8 0,0 13-17 0,0-13 12 16,0 0-4-16,-6 21 2 0,2-9 2 0,-3-1-11 15,-1 1 8-15,-2-1 5 0,1-3-7 0,-1 1-4 16,-1-1 4-16,1 1-5 0,-1-1 10 0,-1-2-8 15,-1 1 0-15,1 1 12 0,1-2-11 0,-1-3 0 16,3 3-3-16,9-6 4 0,-16 8 6 0,11-5-2 16,5-3 3-16,-10 6 12 0,10-6-7 0,0 0 5 15,-11 6-1-15,11-6-9 0,0 0-9 0,-10 6 9 16,10-6-3-16,0 0 6 0,-8 5 5 0,8-5-18 16,0 0 6-16,0 0 0 0,0 0-2 15,0 0 2-15,0 0 2 0,0 0 4 0,0 0-3 16,0 0-1-16,21 10 0 0,-21-10 0 0,18 0 4 15,-5-2 0-15,-13 2-10 0,29-6 9 0,-12 4-4 16,-2-3-4-16,14-1 7 0,-4 0-4 0,2-1 3 16,3 3-19-16,-5-2-26 0,4-2-23 0,-4 3-35 0,2-1-338 15,-2 0 144-15,0-1 98 0</inkml:trace>
          <inkml:trace contextRef="#ctx0" brushRef="#br0" timeOffset="-74012.0011">607-632 13 0,'0'0'56'0,"0"0"-6"15,0 0-12-15,0 0 6 0,0 0-5 16,0 0-6-16,0 0-1 0,0 0 8 0,0 0-9 15,0 0 6-15,0 0-12 0,0 0 14 0,0 0-8 16,0 0-3-16,0 0-1 0,0 0-3 0,0 0-6 16,0 0 0-16,0 0-2 0,-14 8 9 0,14-8-7 15,0 0-9-15,0 0-5 0,0 0 4 0,0 0 3 16,0 0-1-16,0 0 0 0,0 0-3 0,0 0 0 16,0 17-2-16,0-17-4 0,0 0-3 0,4 17 3 15,-4-17-6-15,6 13 15 0,-6-13-5 0,6 23 3 16,-1-8-4-16,-1-1-11 0,-2 3 4 0,2 0-1 15,-4 2 9-15,4-2-1 0,1 12 2 0,-3-10-10 16,6 7-3-16,0-1 12 0,-5-6-2 0,7 4-7 16,-4 6 8-16,-2-10 9 0,1 5-7 0,5 1-6 15,-2-2-26-15,-1 6 38 0,5-5-18 0,-6 3 14 16,-3 0-9-16,16 11 6 0,-9-6 1 0,-2 3-3 16,1-13 11-16,-1 5-14 0,0-2 7 0,-3 0 5 15,1-4-8-15,2 1 8 0,-1 5-2 0,-1-4-16 16,2 2 17-16,-1 1-14 0,1-3 7 0,4 2-1 15,-7-4 0-15,9 4-3 0,-7-2 2 0,3 1-2 16,-2-1-3-16,-1 0 0 0,7 0 16 0,-5 2-2 16,-1-2-16-16,0-1 9 0,1-1-5 0,-1 4 8 15,-1-4 0-15,-1 0 3 0,2 2 4 0,0 4-8 16,-1-5-8-16,-1-4-1 0,4 6 2 0,-5-1 1 16,7 0 0-16,-3 2 6 0,-5-4-14 0,6 2 2 15,-3-4 2-15,-1-2 7 0,2 4 2 0,-1 2-9 16,3-2 0-16,0-2 9 0,-3 2-10 0,3 1 1 15,-2-4 4-15,-3-1 4 0,7 0 10 0,-3 0 0 16,-1-4 4-16,2 1-11 0,-3-1-7 0,5 6 6 16,-3-2-8-16,3 2 11 0,-5-2-9 0,3-3 16 15,0-3-7-15,-3 1-13 0,7 10 13 16,-1-3 1-16,-1-1-2 0,-1 1-12 0,0 0 5 16,-3-2 9-16,6 2 9 0,-5 2-11 0,6-2-9 15,-3 2 6-15,-2-10 0 0,1 1 5 0,0 5-4 16,-1-2-1-16,2-3 7 0,-1 7-8 0,1-6-9 15,-5-2 17-15,8 6 2 0,-3-7-6 0,-1 1 5 16,-1-1-15-16,0-1 13 0,-1 1-14 0,3-2 9 16,-1 9 3-16,1-4 3 0,3 2-2 0,-4-3-1 15,1 1-9-15,-2-3 11 0,-1-3-22 0,3 5 20 16,-1-1-2-16,-1-1 0 0,1-1-16 0,1-1 6 16,-1-1 8-16,1 1-2 0,-1 0 5 0,2-1-4 15,-1 1 11-15,1 1 10 0,1-3-7 0,-3 2-2 16,1-1 0-16,1 1 4 0,1-4-6 0,-3 3-5 15,1-1 9-15,1 2-2 0,0-6-2 0,1 1 0 16,1 1 1-16,-3 0-10 0,1-2 7 16,0 2 6-16,1 0-9 0,-1-1-2 0,1-1-3 15,-5 0-1-15,-9-2 8 0,23 2 2 0,-13-2-6 0,-10 0-5 16,23 2 4-16,-12-2 2 0,1 2-6 0,-12-2-4 16,25 4 0-16,-14-4 5 0,2 2-9 15,1 1 14-15,-3-1-4 0,3 0 0 0,-3 0 0 16,3 0 3-16,-3-2-8 0,1 2 2 0,-12-2 8 15,19-2-11-15,-10 4 3 0,-9-2 1 0,19-2 6 16,-7-2-4-16,3 0 7 0,-1 3 12 0,1-3-4 16,-5 2 2-16,7-2-7 0,-6 0 1 0,5-1-7 15,-1 1 7-15,0-2 0 0,-1 0 4 0,1 1-7 16,0-1-3-16,-1 0 3 0,-1-1-2 0,2-1-7 16,-1 0 11-16,5-1-11 0,2-3 8 0,0 3-9 15,-9-3 1-15,12 1 2 0,-8 1-1 0,-3 3-1 16,6-3 5-16,-1-5-9 0,-1 7 6 0,13-18 0 15,-7 12-3-15,-2-3 1 0,-3 0-2 0,3 2 10 16,-4-2-4-16,0 1-2 0,0-3-2 0,3 6 3 16,-3-2-19-16,2 0 15 0,10-14-1 0,-10 6 0 15,-2 6 1-15,-4 2 0 0,3-2 2 0,-5 0 3 16,3 1 4-16,-1-1-6 0,2 2 7 0,-1-2 14 16,-5 0 6-16,7-1-1 0,-7 5-2 0,3-4-2 15,1 0-2-15,1 0-2 0,-5 0-7 0,-1-1 3 16,-1 5 1-16,1 0-7 0,2-8-1 0,-3 4 2 15,-1 1-2-15,6-5 3 0,-3 1-5 0,1-1 2 16,-1 2 2-16,1-2-7 0,-1 0-1 0,-1-4 1 16,2 4 1-16,-3-6-3 0,1 4 2 15,0 1-1-15,-1-3-1 0,1 2-2 0,-2 4 1 16,1-6 2-16,1 4-4 0,-2-4-1 0,0 4 2 16,-1-1 2-16,1-3 1 0,2 0 9 0,-3 0 2 15,-1 4 5-15,-2 2 0 0,0 0-3 0,0 0-2 0,0 2-1 16,4-10-3-16,-4 4 3 0,-1 4-6 0,1-2 0 15,0 4-1-15,-2-2 0 0,2-2 1 0,-2 0 1 16,0-3-3-16,2-7-3 0,-2 8 1 0,2 4 0 16,0 0-1-16,-2 0-1 0,4 0 1 15,-4 2 0-15,0-4-2 0,0 0 0 0,0 2 1 16,4 2-2-16,-4-2 3 0,0-2-3 0,2 4 1 0,-2-2-1 16,0 2-4-16,0-1 7 0,1-1-2 15,1 2 2-15,-2-4-5 0,2 2 0 0,0-7 0 16,0-3 0-16,0 8 2 0,-2 0-2 0,2 2 1 15,-2-2-1-15,2 2 0 0,0-8 3 0,0 6-1 16,0 4 5-16,0 2 10 0,-1 0 2 0,1-2 4 16,0 1-4-16,-4-1-3 0,4 2-2 0,0 0 1 15,-2 1-4-15,0 14 1 0,0-22 1 0,2 10-5 16,-4 1-4-16,2-1 4 0,0 3 3 0,0 9-5 16,0-19-1-16,0 19 0 0,0-14 1 0,0 7 1 15,0 7-2-15,-2-12-2 0,2 12-1 0,-2-11 0 16,2 11 1-16,2-15 0 0,-2 15-1 0,-2-10-5 15,2 10-11-15,0 0-20 0,0 0-25 0,2-17-44 16,-2 17-14-16,0 0-56 0,0-8-49 0,0 8-505 16,0 0 241-16,0 0 162 0</inkml:trace>
          <inkml:trace contextRef="#ctx0" brushRef="#br1" timeOffset="10390.7947">856 179 16 0,'0'0'53'0,"0"0"0"0,0 0-1 0,0 0-5 0,0 0 3 15,0 0-7-15,0 0-2 0,0 0 8 0,0 0 2 16,0 0 0-16,19 0-2 0,-19 0 5 16,0 0-13-16,0 0-12 0,0 0-6 0,15 0 0 15,-15 0 16-15,0 0-19 0,13 0 7 0,-13 0-12 16,0 0 8-16,12-3-12 0,-12 3-1 0,0 0 0 15,17-2 15-15,-17 2-5 0,14 0-2 0,-14 0-6 0,11 0-8 16,-11 0 19-16,0 0-8 0,0 0-3 16,17 0-4-16,-17 0-1 0,16 2 0 0,-16-2 5 15,9 3 3-15,-1-3-18 0,-8 0 9 0,0 0-2 16,15 2-9-16,-15-2 13 0,6-2-13 0,-6 2 8 16,0 0-2-16,0 0 5 0,21 4 6 0,-21-4-13 15,0 0 13-15,13 2-8 0,-13-2 2 0,0 0 10 16,12 4-5-16,-12-4-9 0,0 0 4 0,9 2 10 15,-9-2-10-15,0 0 2 0,10 4 0 0,-10-4-13 16,0 0 7-16,11 2 4 0,-11-2 0 0,0 0 5 16,0 0-10-16,12 2-1 0,-12-2 3 0,6 3 4 15,-6-3 2-15,0 0-3 0,0 0-7 0,15 2 2 16,-15-2 0-16,8 4-5 0,-5-4 17 0,-3 0-3 16,8 4-4-16,-8-4 9 0,0 0-6 0,12-2-6 15,-12 2 1-15,7 2-1 0,-7-2 11 0,10-2-12 16,-10 2 7-16,0 0-6 0,13 0 3 0,-13 0 3 15,10 0-9-15,-10 0 4 0,11 0 0 0,-11 0 0 16,10 2 3-16,-10-2 0 0,9 0-11 0,-3 0 13 16,0 2-1-16,-6-2 6 0,11 2-9 0,-11-2 3 15,0 0 0-15,0 0 1 0,22 2-13 0,-22-2 10 16,11 0-6-16,-11 0 4 0,11 1-6 0,-11-1 0 16,14 2 6-16,-14-2-7 0,13 2 6 0,-7 0-5 15,-6-2 0-15,12 2 8 0,-12-2 8 16,13 2-10-16,-7 0 5 0,-1 0 6 0,3 2-8 15,0-2 4-15,-8-2-3 0,9 1 7 0,-3 1-8 16,-6-2-6-16,13 2 7 0,-5-2 0 0,-2 2-7 16,-6-2 6-16,13 2 4 0,-7 0-3 0,2 0-3 0,-1-2 1 15,1 2 2-15,0-2-7 0,1 2 6 16,-1 0 2-16,0-1-7 0,-1 1 3 0,1 0-8 16,3 2 11-16,1 2-9 0,-1-4 10 0,1 2-14 15,-3-1 12-15,3 1-4 0,-1 0-3 0,-1-2 1 16,1 2-1-16,-1-2 7 0,-2-1-11 0,-1 1 5 0,1 0 3 15,5 2-5-15,-1-2 3 0,1 0 5 16,-1 0 1-16,-3 0-10 0,-1 0 3 0,5 3-2 16,-1-1-3-16,1-2 6 0,-1 4 0 15,-3-4-6-15,1 1 9 0,1 3-6 0,1-4 7 0,1 0-5 16,-1 4 0-16,-1-2 2 0,3-1-3 0,-3 3 12 16,1-4-12-16,1 2 6 0,-1 1-5 0,1-1 5 15,0 0 6-15,1 0-8 0,-5 0-1 16,5 0 9-16,-1-1-4 0,-3-1 3 0,3 4 3 15,-3-2-2-15,-1 1-12 0,3-3 2 0,1 2 9 16,-3 0-1-16,3 0-10 0,-1 0 10 0,-3 1-3 16,1-1-1-16,1 2 0 0,3-2 4 0,-1-1-5 15,-3 1-1-15,1 2-4 0,4-2 3 0,-3 3 2 16,1-3-5-16,-1 2 9 0,1-2 1 0,1 1-4 16,-3 1 3-16,-1-4-13 0,1 2 6 0,3 2-5 15,-5-3 10-15,1 1-1 0,1 4-6 0,3-2 6 16,-1-3-5-16,-1 3 9 0,-1-2-7 0,0 2 3 15,-3-3 0-15,4 1-3 0,3 2 1 0,-5 0 3 16,1-3-1-16,0 3-2 0,5-2 1 0,-5 2-2 16,1-2 1-16,-1 1-1 0,-1 1-1 0,3 2-3 15,-5-5 4-15,-8-3-5 0,13 8 2 0,1-2 2 16,-1-1-2-16,-1 1 4 0,1 2-2 0,-3-3-4 16,1 3-4-16,-1-2-7 0,1 1 17 0,-1-1 3 15,-1 0-8-15,3-2 7 0,-1 1 5 0,1 1-4 16,-5-2-2-16,3 2-2 0,1-1 8 0,-1-1-8 15,-2 2 7-15,-8-6-2 0,17 7 2 0,-11-5-5 16,-6-2 6-16,9 8-6 0,-9-8-1 0,12 8 7 16,-1-5-3-16,-3 1-4 0,-8-4 5 0,17 8-6 15,-7-2-2-15,-3-3 1 0,-7-3 2 0,14 10 2 16,-14-10-2-16,9 6-2 0,-3-3 2 0,4 5-2 16,-3-4 0-16,-7-4 2 0,12 8-2 0,-6-5-3 15,-6-3 4-15,11 8-3 0,-5-2 3 0,3-1 3 16,-3 1 1-16,4 0-2 0,-3-2-2 0,-7-4-2 15,14 9 4-15,-7-1-2 0,1-4-2 0,0 1 5 16,-3-1 2-16,3 4-3 0,2-1-4 0,-5-1 1 16,3 2-1-16,0-3 3 0,-3-1-5 0,1 0 2 15,-2 2 0-15,6 1 5 0,-5-3-3 0,3 6-3 16,-4-5 4-16,2-1-2 0,1 0 2 0,-3-2 2 16,2 2-4-16,0 0 4 0,-6-4-4 0,7 7-5 15,-5-3 4-15,2 0 2 0,2 0-1 0,-1-1 0 16,-5-3-1-16,8 6 4 0,-4 2-1 0,-4-8 0 15,10 5-1-15,-9 1-1 0,5-2 1 16,0 0 1-16,-2 0 2 0,0-1-5 0,1 1-3 16,-1 0 4-16,0 0 5 0,2-2-6 0,-6-2-6 15,5 5 8-15,-5-5-4 0,6 4 6 0,-6-4-1 16,6 4 4-16,-6-4-2 0,6 2 0 0,-6-2 1 16,0 0-1-16,0 0 5 0,4 8 1 0,-4-8 2 15,0 0-1-15,5 3-2 0,-5-3-2 0,0 0 3 16,0 0-5-16,0 0 3 0,4 4 6 0,-4-4-3 15,0 0 3-15,0 0-1 0,0 0 2 0,2 6 1 16,-2-6-2-16,0 0 3 0,0 0-2 0,0 0 2 16,0 0-1-16,0 0 2 0,0 0 0 0,4 6 3 15,-4-6-3-15,0 0 1 0,0 0-4 0,0 0 2 16,0 0-9-16,0 0 3 0,0 0 0 0,0 0-1 16,0 0-1-16,0 0 0 0,-17 2-3 0,17-2-1 15,-10 0-1-15,10 0 3 0,0 0-8 16,-15 0 3-16,15 0 0 0,-16 0-3 0,16 0 2 15,-19 1-1-15,6 3-2 0,-2 0 5 0,1-2-4 16,-1-2 3-16,-4 2-4 0,5-2 3 0,-3 2-3 16,2-2 0-16,-4-2 3 0,3 2 1 0,3 0-5 0,-4 0 2 15,-4 2 0-15,3 0-1 0,1-2 4 0,-2 2-4 16,2-4 1-16,-1 2 0 0,1 0-3 16,-2 2 1-16,2-2-1 0,-4 0 2 0,4 0-1 15,-3 0 1-15,-1 1-1 0,6-1 2 0,-4 2-3 16,-8 0 0-16,6 0-1 0,2 0 2 0,6 0 1 15,-5-2-1-15,1 0 2 0,2 0-3 0,-1 4 1 16,3-2 1-16,-2 2 0 0,1-3 0 0,-1 1 0 0,0 2 1 16,1 0-2-16,3-4 4 0,-6 4-4 15,1 0-1-15,-1-3 2 0,2 3-4 0,-3-2 4 16,3-2-1-16,-8 8 2 0,2-6 1 0,-2 3-4 16,-2 1 0-16,6-2 4 0,-2-2-4 0,6 0 4 15,-3 2-3-15,3-3-2 0,0 3 2 0,-2-2-2 16,1 4 3-16,-1-4 0 0,2 2 0 0,-1-1-1 15,1 1-2-15,-2 0 4 0,2 0-2 0,1-2 2 16,1 2-1-16,-1-3-2 0,1 3 3 0,-1-2-4 16,3 0 5-16,-2 2-1 0,1-2-5 0,3 0 4 15,-1 0-1-15,0 3-2 0,-1-1 3 0,3-4 0 16,-3 6 0-16,-1-2-1 0,1 1 0 0,1-3-1 16,3 2-1-16,-1-2 4 0,0 2-2 0,1-2 1 15,-1 3 1-15,-2-1-2 0,3-2 1 0,-1 0 0 16,8-2-3-16,-13 2 2 0,13-2 0 0,-14 4 0 15,7-2 1-15,7-2-1 0,0 0 1 0,-20 3-2 16,15-3 3-16,5 0-1 0,-18 8 1 0,9-4-2 16,-1 4 3-16,-1-1 0 0,1-1-3 0,3-2-1 15,-3 1 4-15,10-5-4 0,-17 8 2 0,9-4-1 16,8-4 1-16,-13 6 0 0,7-1-1 0,6-5-1 16,-12 4 3-16,12-4 1 0,-7 6-2 0,7-6-1 15,-10 5 1-15,10-5-1 0,0 0-1 0,-9 8 1 16,9-8 1-16,0 0 1 0,0 0-2 0,-12 2 1 15,12-2 0-15,0 0 1 0,0 0-1 0,-11 6-1 16,11-6-1-16,0 0 1 0,0 0 1 0,0 0-1 16,-8 5-1-16,8-5-3 0,0 0 6 0,0 0-2 15,0 0 3-15,0 0 0 0,-10 6-5 16,10-6 3-16,0 0-5 0,0 0 3 0,0 0 1 16,-7 10 3-16,7-10-3 0,0 0 1 0,0 0 2 15,0 0-2-15,0 0 0 0,-10 3 1 0,10-3-2 16,0 0 1-16,0 0-1 0,0 0 3 0,0 0-3 0,0 0 0 15,0 0-1-15,0 0 0 0,0 0 3 16,0 0-3-16,-6 10 2 0,6-10-1 0,0 0 0 16,0 0-1-16,0 0 2 0,0 0 0 0,0 0-1 15,0 0-1-15,0 0-1 0,0 0 1 0,0 0 1 16,0 0 0-16,0 0 2 0,0 0-4 0,0 0 2 16,16 13 0-16,-16-13 0 0,0 0 1 0,7 4-1 0,-7-4-3 15,0 0 5-15,14 0 1 0,-14 0-2 16,0 0 0-16,17-2 0 0,-17 2 0 0,13 0 0 15,-13 0 0-15,16-2-2 0,-3 0 2 0,-3-1 0 16,-10 3 0-16,25-2-2 0,-12 0 1 0,0 0 2 16,1 0-1-16,-1 0 0 0,1 0 1 0,1 0-2 15,-4 0 0-15,5 2-4 0,-3-2 4 16,1 1 0-16,-1 1 1 0,0-2 1 0,-1 4-2 16,1-1-1-16,3-2 0 0,-3-1 0 0,2 4 1 15,-15-2-3-15,25 0 4 0,-13 1-1 0,1 1 1 16,-13-2 0-16,19 2 1 0,-5-4-1 0,1 4 3 15,-2 0-6-15,-1 0 3 0,-12-2 0 0,25 2 0 16,-12-4 4-16,-13 2-4 0,19 0 1 16,-3 0-5-16,-5 2 5 0,1-2 0 0,-12 0 0 15,25 0 0-15,-12 4-1 0,-2-4 2 0,5-2-3 16,-1 6 1-16,-3-2 0 0,-12-2 0 0,21 0 0 16,-4 0 1-16,-2 0-3 0,-3 0 5 0,-3 2-2 15,-9-2-1-15,17 1 0 0,-3 3 0 0,-1-2 2 16,-3-2-4-16,-10 0 2 0,23 2 2 0,-12 0 0 15,3 4-3-15,-1-4 1 0,-1-1 2 0,-12-1-1 16,19 0 3-16,-10 2 0 0,-9-2-4 0,16 2 0 16,-3 2-1-16,-13-4 2 0,21 6 0 0,-11-6 2 15,-1 0-3-15,-9 0 2 0,19 2-2 16,-19-2-1-16,14 0 2 0,-14 0-3 0,15 0 2 0,-15 0 2 16,19 5-1-16,-11-5 0 0,-8 0-1 0,0 0 0 15,19 4-2-15,-19-4 4 0,13 2-2 0,-13-2 0 16,10 4 0-16,-10-4 0 0,10 4 0 0,-10-4 0 15,11 2 0-15,-11-2 3 0,12 5-1 0,-12-5-2 16,9 2 2-16,-9-2-5 0,12 4 3 16,-12-4 0-16,11 2 1 0,-11-2-4 0,10 6 1 15,-10-6 2-15,9 2 1 0,-9-2-2 0,10 5 1 16,-10-5 0-16,0 0 2 0,11 4-4 0,-11-4 3 16,0 0 0-16,0 0-4 0,10 2 4 15,-10-2 2-15,0 0-4 0,0 0 2 0,11 8-2 0,-11-8-2 16,0 0 4-16,0 0-1 0,6 5 1 0,-6-5 0 15,6 8 1-15,-6-8 0 0,9 4-1 0,-9-4-1 16,0 0 1-16,14 2-1 0,-14-2 3 0,0 0 0 16,13 4-3-16,-13-4-2 0,0 0 2 0,14 5 1 15,-14-5 1-15,0 0-1 0,9 2-3 16,-9-2 2-16,0 0-1 0,8 6 2 0,-8-6-1 16,0 0-2-16,0 0 2 0,0 0 1 0,6 9 0 15,-6-9 0-15,0 0-3 0,0 0 3 0,0 0-1 0,9 4-1 16,-9-4 1-16,0 0 2 0,0 0-3 0,0 0 1 15,8 8-4-15,-8-8 2 0,0 0 4 16,0 0 0-16,0 0-1 0,0 0 0 0,0 0 0 16,6 6-1-16,-6-6 0 0,0 0 0 0,0 0 1 15,0 0 0-15,0 0-4 0,0 0 4 0,0 0 3 16,0 0-5-16,0 0 0 0,0 0 3 0,0 0-5 0,0 0 5 16,7 5 2-16,-7-5-2 0,0 0 0 0,0 0-1 15,0 0 0-15,0 0 3 0,0 0 0 16,0 0-1-16,0 0-1 0,0 0 0 0,0 0-4 15,0 0 4-15,0 0-1 0,0 0 2 0,0 0 2 16,0 0-3-16,0 0 0 0,0 0 0 0,0 0 1 16,0 0-1-16,0 0 0 0,0 0-1 0,0 0-1 15,0 0 1-15,0 0 2 0,0 0-2 0,0 0 0 16,0 0 1-16,0 0-2 0,0 0 1 0,0 0-1 16,0 0-2-16,0 0 2 0,0 0 0 0,0 0-3 15,0 0 3-15,0 0 0 0,0 0-2 0,0 0 4 16,-27-17-6-16,27 17 5 0,0 0-4 0,0 0 1 15,0 0 2-15,0 0-2 0,-21-6 3 16,21 6-1-16,0 0 1 0,-17-2-4 0,17 2 6 0,0 0-4 16,0 0-1-16,-25-1 1 0,25 1 1 15,0 0 0-15,-19 0-2 0,19 0 2 0,-19 3-1 0,11-1 0 16,8-2 1-16,-17-2-1 0,17 2 1 0,-23-2-2 16,10 6 4-16,-3-2-1 0,16-2-4 0,-23 2 3 15,12 0-2-15,11-2 3 0,-19 2 0 16,11 0-2-16,-5 0 0 0,13-2 0 0,-19 2-1 15,9 0 0-15,10-2 3 0,-17 1-4 0,17-1 3 16,-16 2-1-16,16-2 0 0,-19 2 0 0,6 2 0 0,1-4 1 16,-1 4-1-16,0-2 1 0,13-2-4 15,-21 7 5-15,9-5-1 0,1 4 0 0,-1-2 1 16,1 0-4-16,-1-1 0 0,1 3 2 0,-1 0 1 16,3-4-3-16,-3 3 3 0,1 1 0 0,-1-2 1 15,3 0-1-15,9-4 1 0,-16 7-1 0,5-1-2 16,1 0 1-16,-1-2 0 0,11-4 2 0,-16 5 1 15,9-1-4-15,7-4 2 0,-14 6 2 0,14-6-4 16,-11 4 0-16,11-4 3 0,-12 4-1 0,12-4-1 16,-11 5-2-16,11-5 5 0,-12 2-4 0,12-2-3 15,0 0 3-15,-11 2 2 0,11-2 0 0,-10 6 0 16,10-6-1-16,0 0-3 0,-9 2 2 0,9-2 4 16,0 0 0-16,-12 7-6 0,12-7 4 0,0 0 1 15,-11 6-3-15,11-6 1 0,0 0 2 16,-8 8-1-16,8-8-1 0,0 0 3 0,-10 7-3 15,10-7 0-15,0 0 2 0,-9 6-1 0,9-6 0 0,-8 6 1 16,8-6 0-16,0 0-2 0,-9 7 2 0,9-7-3 16,0 0 4-16,0 0 0 0,-8 6-1 0,8-6-2 15,0 0-1-15,-8 6 1 0,8-6 1 0,-5 5 0 16,5-5-1-16,0 0 1 0,-12 6 0 16,12-6 0-16,-8 4 0 0,8-4 0 0,0 0 1 0,-11 8-2 15,5-5 1-15,2-1-1 0,4-2 3 0,0 0-3 16,-11 10 2-16,9-6 3 0,2-4-5 0,-8 3 1 15,8-3 1-15,-5 4-2 0,1 0 1 16,4-4-1-16,0 0 2 0,-8 2-5 0,8-2 3 16,0 0 2-16,0 0-1 0,-8 4 1 0,8-4 0 15,0 0-2-15,0 0 0 0,-5 4 1 0,5-4 4 16,0 0-4-16,0 0 1 0,0 0 2 0,-6 3-4 16,6-3-1-16,0 0 1 0,0 0 5 0,0 0-5 15,0 0 4-15,0 0-4 0,0 0 3 0,0 0-5 16,0 0 5-16,-6 4-2 0,6-4 1 0,0 0-2 15,0 0 2-15,0 0-1 0,0 0-2 0,0 0 0 16,0 0-11-16,0 0-4 0,0 0-15 0,0 0-17 16,0 0-10-16,0 0-14 0,0 0-17 0,0 0-15 15,0 0-27-15,-4 17-55 0,4-17-486 0,-5 18 225 16,-1-5 150-16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38:47.9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ED931EC-C2DF-4E05-AA4B-700DC3FF5EF5}" emma:medium="tactile" emma:mode="ink">
          <msink:context xmlns:msink="http://schemas.microsoft.com/ink/2010/main" type="writingRegion" rotatedBoundingBox="1165,5366 30074,6207 29823,14847 913,14006"/>
        </emma:interpretation>
      </emma:emma>
    </inkml:annotationXML>
    <inkml:traceGroup>
      <inkml:annotationXML>
        <emma:emma xmlns:emma="http://www.w3.org/2003/04/emma" version="1.0">
          <emma:interpretation id="{AC97341C-7B6B-43DB-A63E-AD2C9B4327FB}" emma:medium="tactile" emma:mode="ink">
            <msink:context xmlns:msink="http://schemas.microsoft.com/ink/2010/main" type="paragraph" rotatedBoundingBox="3706,5534 16101,5693 16065,8552 3669,83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493E7B-102C-44E4-92A2-429DCEC685E7}" emma:medium="tactile" emma:mode="ink">
              <msink:context xmlns:msink="http://schemas.microsoft.com/ink/2010/main" type="line" rotatedBoundingBox="3706,5534 16101,5693 16065,8552 3669,8393"/>
            </emma:interpretation>
          </emma:emma>
        </inkml:annotationXML>
        <inkml:traceGroup>
          <inkml:annotationXML>
            <emma:emma xmlns:emma="http://www.w3.org/2003/04/emma" version="1.0">
              <emma:interpretation id="{297EE7D8-83AA-4F32-983A-1ED4D4CEC3D1}" emma:medium="tactile" emma:mode="ink">
                <msink:context xmlns:msink="http://schemas.microsoft.com/ink/2010/main" type="inkWord" rotatedBoundingBox="3693,6509 7206,6554 7192,7687 3679,7641"/>
              </emma:interpretation>
            </emma:emma>
          </inkml:annotationXML>
          <inkml:trace contextRef="#ctx0" brushRef="#br0">1442 297 1710 0,'15'-14'8'0,"-5"1"-37"0,-2 3 18 0,-1-1-14 16,7 0-10-16,-3-3-34 0,-3 3-4 15,5-8 25-15,-3 2-10 0,1-6 3 0,-1 4 22 0,1-2-10 16,-3 4 1-16,0 1 15 0,1-8-1 15,-5 5 13-15,-2 7-6 0,-4 1 6 0,0 5-3 16,2 6 10-16,0 0-6 0,-17-9-5 0,17 9 12 0,-23 3 3 16,0 9 9-16,-2-1-6 0,-9 12 12 0,1 4-8 15,0-3-2-15,1 3 6 0,3 2 4 0,8-5-9 16,4-1 2-16,7-2 1 0,5-4 2 16,-3 4 4-16,6-2 1 0,6 0 0 0,-2 1 5 15,7 2-9-15,5 1 1 0,13 10 9 0,-3-1-6 0,7-3 4 16,-2 1-4-16,-4-9-4 0,7 6 10 15,5 1-2-15,-1-3 2 0,-3-4-9 0,-1 4-7 16,-5-4 17-16,-8 0-15 0,14 7 9 0,-7 8 1 16,-5-15 7-16,-5 2-13 0,-3-2-1 0,-1-2 15 15,-3 2-2-15,-3-4 7 0,-2 0 4 0,0 3 10 16,-6-3-1-16,-2 0-1 0,-4 6-7 0,1 3-4 16,-7-9-2-16,-1 4-3 0,-2-2-5 0,-1-1 3 15,-3-7 0-15,0 4-5 0,0-3 6 0,-4-5-5 16,2-1-8-16,4-4 3 0,0-6-20 0,-8 2 3 15,10-5-7-15,-4-3-8 0,6 1-1 0,3-3-5 16,3 3-14-16,5-5-2 0,0 5-13 0,4 9 7 16,4-29-4-16,0 12-5 0,1 4-8 0,9-6-6 15,-1-2 10-15,6 4-8 0,0-2 14 16,12-10 7-16,0 2 4 0,-1 4 6 0,3 1-5 16,-4 4 14-16,-3 5-9 0,7-10 17 0,-8 4-2 15,-2 8 8-15,-2-1 4 0,2 1 16 0,-2 1 7 16,2 3-9-16,0-5 19 0,-6 5 5 0,-2-1 6 15,10 0 4-15,-4-1 17 0,-1 1 2 0,2-5-8 16,1 2 4-16,0-3-2 0,0 3 1 0,14-12-25 16,-3 0 14-16,-5 4-3 0,5-4-4 0,-9 2 2 15,6-4-7-15,0-1-2 0,-10-1-7 0,5-3 2 16,-6 7 5-16,-3 2-3 0,-6 0 9 0,-1 2 3 16,-4 2-9-16,-4 0 6 0,1 5-5 0,-3-3-2 15,-3 2 2-15,-5-1-3 0,0 5-12 0,-1-1 1 16,-3 3 2-16,-3 5 0 0,-2 2-2 0,-3 0-6 15,-4 5-1-15,-3 3 7 0,-11 11-1 0,-1 0 0 16,1 8-7-16,3-3 2 0,1 7-1 0,1-1 3 16,7 3-3-16,-5-1-2 0,8 2-2 0,2-1 2 15,2 3 2-15,5-5 3 0,11-1 0 0,-1-1 1 16,4-7 3-16,0 7 2 0,2-6 3 16,1 9 0-16,5-5 1 0,4 0 4 0,-1-1-5 0,10 14 0 15,0-5 4-15,0-11 1 0,6 7 0 0,-2-12 0 16,9 4-6-16,-5-6 2 0,-2-8 0 0,-2-1-3 15,6-6-8-15,3 0-23 0,0-4-49 0,20 0-56 16,-6-6-584-16,2-7 236 0,-2-4 156 16</inkml:trace>
          <inkml:trace contextRef="#ctx0" brushRef="#br0" timeOffset="359.957">3123 300 22 0,'0'0'98'16,"0"0"-1"-16,38-7-8 0,-20 5-16 0,-1 0 2 15,0 0-5-15,14-2-3 0,-8 2-18 16,-2 2-21-16,6-1-10 0,-6 2-33 0,7 3-26 15,-8-4-169-15,-5 2 70 0,0 2 46 0</inkml:trace>
          <inkml:trace contextRef="#ctx0" brushRef="#br0" timeOffset="541.7367">3150 588 162 0,'0'0'148'0,"0"0"-18"0,0 0-8 0,19 6-11 0,-4-6-11 16,-15 0-16-16,44-4-19 0,-17-2-21 15,19-3-27-15,2 1-35 0,-8 2-54 0,10-1-227 16,-12-3 101-16,-1 5 66 0</inkml:trace>
          <inkml:trace contextRef="#ctx0" brushRef="#br0" timeOffset="-837.5571">107 106 36 0,'0'-13'72'0,"0"13"-8"0,0 0 2 0,-1-15-4 15,1 15 1-15,0 0-19 0,0 0 3 16,0-16-4-16,0 16 0 0,0 0 0 0,0 0-13 15,0 0-2-15,0 0 3 0,0 56 5 0,1-24-7 16,-1 4 8-16,-1 19-8 0,1 4-14 0,-4 6 9 16,0 6-10-16,-2-3 4 0,-2 3 9 0,3-3-7 15,-3 1-1-15,-2-8-16 0,1 2 18 0,1-4 0 16,1-21-8-16,-5 13 2 0,6-18 5 0,1-10-1 16,1-6 8-16,2 2 3 0,2-19 2 0,-4 21 8 15,4-21-21-15,-4 15 15 0,4-15 2 0,0 0-9 16,0 0-11-16,0 0-6 0,0 0 18 0,0 0-18 15,0 0 9-15,0-72-4 0,0 35-1 0,2-22-1 0,-2-2 1 16,-4-5-10-16,4-5-4 0,2-1-3 16,2-1 3-16,0 5 7 0,0-3-8 0,1 3 4 15,-1 7-5-15,4 2-5 0,-2 5 8 0,3 7-6 16,-1 9 5-16,-2 7-8 0,-3 8 4 0,1 1 0 16,-2 6 13-16,0 3-14 0,0 2 5 0,0 1 0 15,-2 10 5-15,6-9-3 0,-6 9-5 0,0 0 11 16,0 0-8-16,0 0-4 0,0 0-4 0,19 15 17 15,-11 0 3-15,-1 8-4 0,3 2-6 0,-1 1 6 16,9 16-4-16,-3 2-7 0,0 0 5 0,2-2 2 16,1 5-9-16,1-5 8 0,2 2-7 0,0-6 12 15,-2 0-2-15,2-2 3 0,-4-11 1 0,3-2 0 16,-5-6 1-16,0 0 4 0,2-1 3 0,-1-9-1 16,1 1 0-16,-2-4-10 0,2-4-4 0,1 0 11 15,5-10 1-15,4-1-1 0,7-12-14 0,-3 0 4 16,1-8-1-16,1-5-2 0,-8-2-1 15,5-4 6-15,-7-5-5 0,-2 3 0 0,0-2 6 16,-2 0-6-16,-1 5 0 0,-3 1 1 0,-3 9-1 16,-3 6-6-16,-1 6 11 0,-1 4 1 0,-1 2-9 15,-2 1 6-15,0 5 0 0,-4 7-1 0,2-14-10 16,-2 14-4-16,0 0 6 0,0 0 2 0,0 0 3 16,0 0-2-16,0 0-4 0,0 0 15 0,-6 48-14 15,4-21 14-15,2 5-11 0,-2 2 3 0,2 25 3 16,-7-2-6-16,7 6 15 0,-2 4-9 0,-4 0-3 15,2-5 5-15,2-2 0 0,-2 2 7 0,2-1-12 16,-1 4 1-16,3-12 7 0,0-11-1 0,3 10-4 16,-3-18-8-16,2-7 1 0,0 1-17 0,2-1-21 15,2 0-40-15,1-12-49 0,-1 2-354 0,2-9 162 16,-8-8 108-16</inkml:trace>
        </inkml:traceGroup>
        <inkml:traceGroup>
          <inkml:annotationXML>
            <emma:emma xmlns:emma="http://www.w3.org/2003/04/emma" version="1.0">
              <emma:interpretation id="{D646ADE0-99C0-4575-898B-1E1E70F124CA}" emma:medium="tactile" emma:mode="ink">
                <msink:context xmlns:msink="http://schemas.microsoft.com/ink/2010/main" type="inkWord" rotatedBoundingBox="7923,5588 16101,5693 16065,8552 7886,8447"/>
              </emma:interpretation>
            </emma:emma>
          </inkml:annotationXML>
          <inkml:trace contextRef="#ctx0" brushRef="#br0" timeOffset="2065.6912">5291 226 12 0,'0'0'121'0,"-4"-4"-38"15,4 4 31-15,0 0-19 0,19-11-4 0,-4 7-13 16,10-2-9-16,2 1-5 0,0-3 0 0,3 2-10 15,18-1-4-15,4-1 4 0,0 2-14 0,-8 3-4 16,5-3-1-16,3 2-4 0,-8 4 1 16,-4 0-2-16,-3-4-3 0,14 8-4 0,-6-4-6 0,-3 0-4 15,-6 0-9-15,20-4 19 0,-14 4-2 16,-8-2-2-16,-3 0-17 0,-3 1-11 0,1-1-9 16,-6 2-45-16,-4-2-52 0,-5 0-252 0,3 2 123 0,-4 2 82 15</inkml:trace>
          <inkml:trace contextRef="#ctx0" brushRef="#br0" timeOffset="2590.2408">5524 262 49 0,'0'0'83'16,"0"0"3"-16,19 10-20 0,-3-8-7 0,1 2 2 16,2-2-1-16,10 5 0 0,-1-1-20 0,3 0-8 15,2-1 8-15,13 7-6 0,0-3 0 0,-2 1-7 16,-6-5 1-16,-6 3 5 0,-3-2-11 0,4 1 8 16,-5-1-11-16,-1-2-13 0,2 2 7 0,-4-1 7 15,-4 1 1-15,-4 0-13 0,-3-2-6 0,1 3 18 16,-7-3-7-16,1 7-13 0,-3-5 6 0,-6 2-2 15,0-8 3-15,0 0 6 0,-10 25-9 0,-5-8-11 16,-2 2 16-16,-14 7 3 0,-5 5-2 0,-6-6-11 16,-1 3-5-16,-1-1 9 0,-2 0-2 15,1 1 16-15,-1-3-8 0,-2-2 4 0,2 2-10 16,7-3 20-16,-1 1-10 0,4-2 12 0,9-6 11 16,2 3-16-16,8-5 2 0,2-7 11 0,3 1-18 15,1-3 7-15,3 2-5 0,8-6-1 0,-12 7-1 16,12-7 9-16,-5 10 2 0,5-10 2 0,0 0-3 15,0 0 12-15,0 0-10 0,27 13 0 0,-14-11-10 0,6 0 5 16,8 4-1-16,4 0 2 0,1-1-4 16,3-5-3-16,20 0 6 0,1 2-15 0,-10-2 5 15,-6 0 0-15,13 2-5 0,3-4 6 0,-1 8-5 16,-12-2-4-16,-7-1-1 0,18 3 0 0,-7 2-5 16,-8-4 9-16,-5-6 2 0,-7 2-4 0,2 2 0 15,-1-2-24-15,-3 0-9 0,6 0-26 0,24-2-54 16,-20-2-406-16,-4-4 172 0,-3 3 114 0</inkml:trace>
          <inkml:trace contextRef="#ctx0" brushRef="#br0" timeOffset="3233.5247">7540-199 67 0,'0'0'93'15,"0"0"-13"-15,0 0 10 0,0 0-11 0,0 0 0 0,-30 14-5 16,16 3 3-16,-1 0-13 0,-2 4-10 0,-14 17-1 16,2 2 8-16,-3 6-1 0,-24 49 3 15,20-19-11-15,-18 14-3 0,28-16-3 0,-3-17-9 16,-15 46 5-16,17-27 1 0,10-9-2 0,3-10-3 16,-1-2-6-16,5 1-10 0,9 1 3 0,-1-13 0 15,5 5-1-15,7 1 6 0,-2-14-1 0,9 13-8 16,4-7-10-16,6-6-12 0,5 1-33 0,9-7-51 15,3-3-396-15,2-6 161 0,3-12 106 0</inkml:trace>
          <inkml:trace contextRef="#ctx0" brushRef="#br0" timeOffset="4253.054">7969 500 16 0,'0'0'99'0,"0"0"-16"0,0 0 10 0,0 0-24 15,0 0 2-15,0 0-12 0,-4 40 7 0,4-20-11 16,2-3 3-16,2 7-13 0,0 7-10 0,0-10 17 16,0 4-10-16,0-4 5 0,1-2-11 0,-1-2 1 15,0-4 11-15,2-1-1 0,3 1 5 0,-1 0-15 16,-2-3 4-16,3-1 2 0,-1-3 4 0,1-6-1 16,-9 0-5-16,23-2-12 0,-9-4-3 0,5-7-2 15,2-4-2-15,-2-2-1 0,-2 0-5 0,10-15-4 16,4-3-12-16,-8 1-11 0,-4 2 5 15,-4 5-15-15,-3 4-3 0,-6 3-2 0,1-1 12 0,5 6 10 16,-7-1-1-16,1 7 2 0,-2 2-9 0,-4 9 13 16,2-14-5-16,-2 14 4 0,0 0-7 15,4-11-6-15,-4 11 1 0,0 0 7 0,0 0 4 16,0 0-3-16,5 30 1 0,1-15-7 0,-4 5 4 0,2 10 1 16,6 20 5-16,-3 1 0 0,5 2 8 15,-3 12-4-15,-5 6-1 0,4-1-11 0,-1-5 7 16,7 78 4-16,1-50 11 0,-5-19-14 0,-5-5 0 15,-3-1 8-15,4 5-11 0,-2-7-5 0,2-5 21 16,-8-5 2-16,6 1-15 0,-6-11-1 0,0-6 12 0,0-10 13 16,2-1 19-16,-6-1-4 0,0-3 3 15,-3-4 4-15,-1-4 2 0,-1-6-4 0,-3 5 2 16,-1-7-8-16,2-5-1 0,-5-4 1 0,1-2-3 16,-4-5 1-16,-13-13-10 0,1-12-2 0,-3-2-4 15,7 0-2-15,4-5 2 0,0-2 4 0,4 1-4 16,4 1-2-16,5 11-5 0,3-3-7 0,5 12-16 15,4-2-20-15,-2 2-17 0,2 19-15 0,6-30-42 16,1 13-20-16,3-4-43 0,3 0-346 0,3 4 171 16,1-4 114-16</inkml:trace>
          <inkml:trace contextRef="#ctx0" brushRef="#br0" timeOffset="4515.8959">8842 1139 103 0,'0'0'155'0,"2"15"-14"0,-4-2-18 0,2-13-12 16,0 21-18-16,-2-4 9 0,1 0-18 16,-1 1-11-16,-4 6-9 0,-4-1-5 0,6-4-3 15,4 4-5-15,-3 2-4 0,-1-4-12 0,4 0 4 16,0-2-7-16,0-4-4 0,0 4 3 0,4-6-11 15,-1-1 10-15,1-1-10 0,2 1-3 0,4-5-9 0,-3-1-20 16,3 0-24-16,1-4-38 0,5-4-51 16,-1 0-300-16,8-10 141 0,-6 1 94 0</inkml:trace>
          <inkml:trace contextRef="#ctx0" brushRef="#br0" timeOffset="4697.6806">8819 779 1885 0,'-19'-12'37'0,"8"5"-29"0,-1 1-17 0,5 0-2 15,7 6-27-15,-8-11-13 0,8 11 12 0,-10-10 6 0,10 10 12 16,0 0 1-16,0 0-5 0,12-21-9 0,-1 14-15 16,-5 1-19-16,2 0-41 0,-1-1-366 15,-7 7 159-15,16-12 104 0</inkml:trace>
          <inkml:trace contextRef="#ctx0" brushRef="#br0" timeOffset="5448.3863">9545 822 58 0,'0'0'68'16,"0"0"8"-16,0 0-13 0,-8 14 1 15,8-14 10-15,0 0 2 0,0 0 8 0,0 0-20 0,0 0-1 16,0 0-13-16,0 0 2 0,0 0-4 0,0 0-7 15,0 0 0-15,0 0 0 0,0 0 11 0,0 0-7 16,0 0 1-16,0 0-11 0,0 0 2 0,16 5 6 16,-16-5-47-16,0 0 40 0,19 0-1 0,-19 0-9 15,17 2-6-15,-3 4 9 0,1-6-6 0,0 2 0 16,0-2 0-16,1 2-3 0,5 0-4 0,-6-2-5 16,2 4-7-16,1-4-41 0,-1 0-48 0,0 0-370 15,-2 3 153-15,-1-1 100 0</inkml:trace>
          <inkml:trace contextRef="#ctx0" brushRef="#br0" timeOffset="924.4544">4259 291 101 0,'19'-11'165'0,"-10"3"-15"0,3-2-27 0,5-5-5 16,2 0-10-16,10-14-4 0,-4-1-21 0,-2-4 1 15,4 3-15-15,-1-1-8 0,-8 1-9 0,5-3 0 16,0-2-9-16,-4 1 1 0,-8 3-7 0,-1 2-9 16,-1 3 2-16,-3-4-4 0,0 3-2 0,-4 1-4 15,2 1 5-15,1-3-11 0,-5 10 5 0,0 4 5 16,0-2 3-16,0 17-20 0,-2-21 11 0,2 21 3 16,0 0-5-16,-2-21-3 0,2 21 2 0,-5-10-3 15,5 10 1-15,0 0-6 0,-10-4 0 0,10 4-2 16,0 0 2-16,-15 17 2 0,9-5 1 0,0 1-6 15,1 10 4-15,-1-4-9 0,0 6 0 0,0 5 0 16,3-1 7-16,-1 1 0 0,2 5-7 0,2-1 0 16,2-2 7-16,-2 3-2 0,7 20-4 0,-5-11-13 15,8 7-16-15,-6-13-21 0,1-3-24 0,1-5-41 16,-2 0-34-16,4-3-315 0,-6 0 154 0,1 1 104 16</inkml:trace>
          <inkml:trace contextRef="#ctx0" brushRef="#br0" timeOffset="1144.4622">4224 716 34 0,'-8'9'155'0,"8"-9"-22"16,0 0-13-16,0 0-5 0,0 0-16 0,0 0-8 15,16 16-12-15,-7-15-13 0,-9-1-24 0,23-1 17 16,-5 2-10-16,-1-1 1 0,2-1-4 0,2 1 0 15,6 0-9-15,3 0-4 0,-3-4-9 0,2-2-3 16,0 10 3-16,-3-10-11 0,3 4-25 16,-6 0-39-16,-4 2-55 0,2 0-283 0,0-2 129 0,-3 2 86 15</inkml:trace>
          <inkml:trace contextRef="#ctx0" brushRef="#br0" timeOffset="1599.9961">4433 906 63 0,'-6'10'130'16,"6"-10"-8"-16,0 0-7 0,0 13-21 0,0-13-13 0,0 0 5 15,4 17-13-15,0-3-15 0,-2 3 8 0,1 9-15 16,3 7-1-16,-4-1-4 0,0-1-4 15,2 1-4-15,-2 0 0 0,5 16 6 0,-7 7-11 16,10-5-6-16,-8-6-6 0,0-8 8 0,-2-4-1 16,0 1-6-16,2-5-4 0,-2-5 4 0,2-4 1 0,0-2-7 15,1-2-4-15,-1-1-5 0,2-1 5 16,2-3 0-16,0-5 0 0,-6-5 1 0,11 6-3 16,-11-6 10-16,0 0-1 0,31-23-6 0,-18 6-6 15,1-2-2-15,-1-4 1 0,4-15 6 0,8 4-1 16,-12 3-9-16,3 5-4 0,-3 3-5 0,1 2 15 15,-3 0-5-15,-3 6-8 0,1 1 3 0,3-3 9 16,-5 9-2-16,-7 8 0 0,14-9 16 0,-14 9 2 16,13-2-2-16,-13 2 5 0,0 0 6 0,0 0 3 15,21 19-2-15,-15-6 3 0,2-1-5 0,-6 3-6 16,0 2-1-16,1 0-5 0,-1 12-2 0,0 5 4 16,4-3-2-16,0-3-2 0,7 14-4 0,-9-4 0 15,0-3 2-15,0-7-7 0,1 3-12 0,5-7-37 16,9 15-44-16,-11-9-58 0,3-9-456 0,-1-4 199 15,-4-5 134-15</inkml:trace>
          <inkml:trace contextRef="#ctx0" brushRef="#br0" timeOffset="6130.8474">10389 535 93 0,'0'0'105'0,"0"0"-7"15,0 0-18-15,0 0-2 0,0 0-10 0,0 0-10 16,0 23-5-16,0-23-4 0,0 17 1 0,2-10 8 0,0 7-6 15,-2 3-10-15,4 0 6 0,0 0-6 16,2-2-14-16,1 12 16 0,-5-12-3 0,2 2 0 16,0-1 1-16,2-3 3 0,1-2 4 0,1 1-1 15,3-4-3-15,3-3-3 0,-3 3-4 0,1-6-3 16,3-4 3-16,1 0-7 0,8-8-4 0,1 1 1 0,10-10-10 16,-3-6-2-16,3-2-3 0,-5 1-6 15,-3-1 1-15,-4 2-1 0,-6 4-12 0,-3 0 5 16,-3 2-5-16,1-2-6 0,-5 6 9 0,1 0-5 15,0 3 3-15,-2 3 11 0,-1-1-8 0,-1 5-3 16,0-1-2-16,0 0 4 0,-4 6-4 0,6-4 6 0,-6 4 6 16,0 0-7-16,0 0 4 0,9 16-10 0,-7-5 2 15,2 4-3-15,3 8 4 0,-1 4 3 0,8 15-5 16,-1 7 7-16,0 1-2 0,1-1-1 0,1 5 8 16,0 5-5-16,1-2-1 0,-1 2-3 15,2-8 7-15,-5 3 1 0,1-1 2 0,-5 6-5 16,3-6 5-16,-3 1-5 0,-2-5 6 0,0 5-2 0,-8-9 8 15,0-8 6-15,0-5 9 0,-2-2 8 0,-4-1 2 16,-1 0 0-16,-3-7-1 0,-9 17 2 16,0-5 6-16,0-13-1 0,-4-4 3 0,-5 10 1 15,1-16-3-15,2-5 2 0,2-2-8 0,2-4-1 16,-6 0 0-16,5-8-4 0,-3 0 0 0,-2 1-3 0,-9-12-2 16,-1-6-2-16,11 8-2 0,1-10-3 15,4 6 0-15,11 2-4 0,-3 0-5 0,4-4-1 16,-1 0-4-16,6 0-6 0,6 4-6 0,2-3-8 15,6-7-9-15,0 4-34 0,-1 0-21 0,14-15-28 16,2 4-48-16,0-2-37 0,6 2-472 0,-2 15 220 16,3-9 146-16</inkml:trace>
          <inkml:trace contextRef="#ctx0" brushRef="#br0" timeOffset="6760.4014">10568 228 31 0,'0'0'94'0,"0"0"-2"0,0 0-20 0,-12-9 0 16,12 9-2-16,0 0-6 0,-2-18-5 0,2 18-4 15,0-17-2-15,0 4-5 0,2-2-18 0,0 1 0 16,0 1 0-16,2 0 3 0,0-1-23 0,3 1 13 16,-5 2 7-16,4-1-12 0,0 1-11 0,-3-1 16 0,5 5-5 15,-2-1-3-15,-6 8-7 0,4-11 0 0,-4 11 1 16,0 0 15-16,7-6-14 0,-7 6 2 16,0 0 0-16,0 0 3 0,16 8-7 0,-11-5 8 15,5 7 3-15,0-2-13 0,-3 1 7 0,3 2-5 16,5 7 0-16,-2-1-3 0,3 0 5 0,-5-6-1 15,1 1-2-15,3 5 0 0,-3-6 0 0,1-1 2 16,4 3-13-16,0-3-32 0,-3-3-58 0,1-1-265 16,-3-2 121-16,3 0 78 0</inkml:trace>
          <inkml:trace contextRef="#ctx0" brushRef="#br0" timeOffset="7125.0594">11416-231 86 0,'32'38'97'0,"1"6"6"0,34 38-18 0,-31-19 5 15,-1-8-15-15,-7-2-12 0,-1 1 2 0,23 45 1 0,-14-23-9 16,-13-11-17-16,-5-8 8 0,3 0 0 0,-2 2-12 16,-6 0-7-16,3 6 12 0,-1-2-13 15,-6 1 2-15,3-3-9 0,-2 2-3 0,-7-8 15 16,-5-15-6-16,4-5-7 0,-4-1-2 0,-5 16-5 15,1-12-8-15,-4-10-5 0,1-1-7 0,-1-4-37 16,1-8-54-16,-3-2-267 0,1-5 121 0,-1 1 82 16</inkml:trace>
          <inkml:trace contextRef="#ctx0" brushRef="#br0" timeOffset="7543.1902">11988-393 23 0,'8'-19'58'15,"-6"13"7"-15,0 1-16 0,4 1-2 0,-6 4-1 16,9-8-5-16,-5 6 3 0,-4 2-10 0,9-5-3 15,-3 3 9-15,-6 2-10 0,23 2-5 0,-7-2-1 16,-3 3 3-16,6-1 12 0,-4 4-21 0,10 0 5 16,-6 7-10-16,4-2 3 0,-3 1 4 0,-1 1-2 15,-2 4 0-15,0-1 13 0,-3 5-15 0,-3 1 15 16,-7-1-1-16,5 2 16 0,-1 4 6 0,-8-4-6 16,-2-2 14-16,2-2 11 0,-6 9-5 0,1-3 4 15,-3-4-1-15,4 0-1 0,-2-2 3 0,3-4-6 16,-3-1-7-16,0-3-7 0,4 1-4 0,-2-1-8 15,-1-3-2-15,1-1-2 0,0 1-1 0,4-8 2 16,4 13-7-16,-4-13-4 0,2 10-1 0,5 1-4 16,-1-7 0-16,4 2-10 0,1-3-12 0,3 1-4 15,1-2-32-15,0 0-18 0,2-2-66 0,10 4-472 16,-11-6 198-16,3 0 132 0</inkml:trace>
          <inkml:trace contextRef="#ctx0" brushRef="#br0" timeOffset="8153.9805">5513 1695 5 0,'-8'28'86'16,"2"-1"-11"-16,2-10-7 0,1 4-15 0,-1-6-8 15,0 1 11-15,4-5-2 0,0 4-7 0,2 1-8 16,2-5 0-16,1-1 5 0,1-3-5 0,-6-7-7 16,17 2-12-16,-5-2-35 0,-2 0-41 0,3-2-155 15,10-9 71-15,-4-1 46 0</inkml:trace>
          <inkml:trace contextRef="#ctx0" brushRef="#br0" timeOffset="8353.585">5511 1249 49 0,'0'0'104'0,"0"0"-13"0,0 0 3 15,0 0-3-15,0 0-19 0,27-28-3 0,-20 24-27 16,3 0-14-16,-10 4-31 0,19-10-41 0,-8 5-155 15,-1-3 67-15,2 4 44 0</inkml:trace>
          <inkml:trace contextRef="#ctx0" brushRef="#br0" timeOffset="8663.1162">5796 1520 55 0,'0'0'116'0,"0"0"-12"0,0 0-18 0,0 0 0 16,0 0-9-16,0 0 3 0,0 0-28 0,17 11 2 16,-17-11 3-16,0 0-18 0,19-6-12 0,-19 6-19 15,18-2-31-15,-9 2-23 0,-1 0-212 0,-8 0 86 16,19-2 58-16</inkml:trace>
          <inkml:trace contextRef="#ctx0" brushRef="#br0" timeOffset="8879.2612">5825 1626 1739 0,'-4'12'70'0,"-2"-5"-58"0,6-7-44 16,-7 12-37-16,7-12-2 0,-4 9 14 0,4-9 14 16,0 0 6-16,0 0 12 0,15 12-2 0,-15-12 0 15,15 2 8-15,-5-2-18 0,7-2 0 0,-2 0-29 16,1 0-8-16,-1 0-31 0,2-2-260 15,1 0 121-15,-3-1 82 0</inkml:trace>
          <inkml:trace contextRef="#ctx0" brushRef="#br0" timeOffset="9086.7341">6282 1350 89 0,'0'0'120'0,"8"19"-6"0,-8-19-18 0,2 17-14 15,-2-17-8-15,2 19-12 0,0 0 1 0,-2-2 3 16,4 10-27-16,-2 4 6 0,-4-3-8 0,4 1 0 16,-1 1-10-16,-2-5-23 0,1-4 8 0,0-2-43 15,1 10-35-15,1-8-224 0,0-4 96 0,-2-2 64 16</inkml:trace>
          <inkml:trace contextRef="#ctx0" brushRef="#br0" timeOffset="9883.3813">5825-921 52 0,'0'0'101'15,"0"0"-6"-15,0 0-26 0,0 0 6 0,0 0-12 16,0 0-15-16,-16 25 4 0,13-8-13 0,-1 8 7 16,2 6-9-16,-2 1 2 0,2-3-6 0,0 1-10 15,4 2 7-15,0-5-3 0,-2 2-2 0,0-6-10 16,2-1 18-16,0-6-22 0,0 3 17 16,2-6-14-16,-1 0 8 0,-1-1-5 0,2 1-2 15,-4-13 12-15,4 17 1 0,-2-9-1 0,-2-8 2 0,10 11 0 16,-10-11-5-16,11 2-3 0,-11-2 0 15,17-6 5-15,-3-1-12 0,-3-1-10 0,6-5 9 16,-1-4-3-16,1 2-7 0,-4 1 6 0,-1 5 9 16,-3-5-2-16,1 5-1 0,0-3-19 0,-3 1 1 15,-1 7 6-15,-6 4-4 0,11-9 8 0,-11 9-5 16,8-4 1-16,-8 4-5 0,0 0 8 0,0 0 0 16,19 15-3-16,-11-7-3 0,0 3 0 15,-3-1 7-15,1 1 4 0,0 0-12 0,1-1 6 16,1 1-8-16,0 1 9 0,-1 1 1 0,-1-3-2 15,4 3-5-15,-1-2 7 0,1 1-3 0,3 3-1 16,-1-2-25-16,1 5-38 0,3-1-68 0,-3 0-274 16,-2-4 134-16,7 3 90 0</inkml:trace>
        </inkml:traceGroup>
      </inkml:traceGroup>
    </inkml:traceGroup>
    <inkml:traceGroup>
      <inkml:annotationXML>
        <emma:emma xmlns:emma="http://www.w3.org/2003/04/emma" version="1.0">
          <emma:interpretation id="{6C3FA29C-F6F0-4761-9BC6-21C9D6F14F47}" emma:medium="tactile" emma:mode="ink">
            <msink:context xmlns:msink="http://schemas.microsoft.com/ink/2010/main" type="paragraph" rotatedBoundingBox="1051,9274 29960,10115 29823,14847 913,140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51CE9B-8927-487D-BADD-A3B2098BB0E1}" emma:medium="tactile" emma:mode="ink">
              <msink:context xmlns:msink="http://schemas.microsoft.com/ink/2010/main" type="line" rotatedBoundingBox="1051,9274 29960,10115 29823,14847 913,14006"/>
            </emma:interpretation>
          </emma:emma>
        </inkml:annotationXML>
        <inkml:traceGroup>
          <inkml:annotationXML>
            <emma:emma xmlns:emma="http://www.w3.org/2003/04/emma" version="1.0">
              <emma:interpretation id="{02722F95-5935-4FEF-AC9C-8783F29D1CAD}" emma:medium="tactile" emma:mode="ink">
                <msink:context xmlns:msink="http://schemas.microsoft.com/ink/2010/main" type="inkWord" rotatedBoundingBox="1009,10714 3522,10787 3451,13250 937,13177"/>
              </emma:interpretation>
            </emma:emma>
          </inkml:annotationXML>
          <inkml:trace contextRef="#ctx0" brushRef="#br0" timeOffset="119118.6725">-2273 4518 71 0,'0'0'66'16,"0"0"5"-16,-11 6-4 0,5-5 5 0,6-1-5 15,-17 16-6-15,9-9-2 0,-1 5-12 0,-7 5 8 16,3 0-6-16,0 0 7 0,-1 4-4 16,1 2 4-16,1 0-16 0,1 0-1 0,-3-4-6 15,7 5 10-15,-1-3-12 0,4-3 9 0,0 1-8 16,1-4-9-16,3-2 10 0,-2 1-6 0,2 1-7 0,0-2 6 16,2 2-4-16,0-1 6 0,1-1-7 15,1-2 9-15,0 1-2 0,2-3-2 0,0-3-4 16,-6-6-4-16,11 10-10 0,-11-10-12 0,10 7-22 15,-5-3-25-15,-5-4-11 0,12 6-43 0,-12-6-292 16,0 0 131-16,0 0 90 0</inkml:trace>
          <inkml:trace contextRef="#ctx0" brushRef="#br0" timeOffset="122661.5613">-2652 5019 27 0,'0'-15'116'0,"0"15"-20"0,0 0 7 16,-2-16-13-16,2 16-7 0,0 0-11 0,0 0-4 15,-7-11-5-15,7 11-1 0,0 0 2 0,0 0-16 16,0 0 1-16,-17 36 4 0,13-24-14 0,-2 3 7 15,6 2-11-15,-8 10 10 0,4-8-13 16,3-2-3-16,-1 0 3 0,2-2 16 0,-2-2-1 0,4-1 10 16,-2 1-7-16,3-1 1 0,5-3 5 0,-2-3 10 15,2-2 0-15,3 1-5 0,-11-5-6 0,25-5-5 16,2-5-3-16,-4-3-6 0,11-10-4 16,8-2-3-16,-7-7-7 0,1 3 1 0,-5-7-6 15,-4 8 3-15,-1-1-1 0,-5 6-4 0,-5-4-3 0,-7 6 0 16,1-1-5-16,-2-1 2 0,-10 2-6 0,2 4 4 15,-2-1-7-15,0 3 0 0,-6 2 1 0,0 1-2 16,-11-3-4-16,6 6 0 0,0 3-1 0,-5 2 3 16,-7-2-3-16,4 6 1 0,0 4 2 0,2-2-6 15,-6 4 3-15,2 0 3 0,4-1 3 16,-2 5-6-16,6-4 0 0,1-1-1 0,5 1 2 16,-3-2-6-16,5 2 6 0,7-6-4 0,-10 3 0 15,10-3 5-15,0 0 4 0,0 0-4 0,0 0 0 16,0 0 4-16,0 0-1 0,27-17-3 0,-18 13 0 15,3 1 2-15,-1-7 0 0,3 4-1 0,-5-1-1 16,3 1-3-16,-4 2 1 0,-8 4 1 0,17-7-3 16,-17 7-1-16,13-6 0 0,-13 6-1 0,10-2-3 15,-10 2 1-15,0 0 4 0,17 15 2 0,-11-3 5 16,-1 3 2-16,3 8-3 0,-2 3 3 0,7 22 1 16,-7 2-1-16,4 5-3 0,-7 6 1 0,7 4 3 15,-2 1-1-15,1 68 0 0,-1-39 2 0,-4-4 3 16,21 44-1-16,-20-36-3 0,1-22-3 0,2-16 4 15,-6 3 0-15,5 3 3 0,-1-2-5 0,0 2 8 16,-8-7-1-16,2 1 8 0,-2 4 6 0,-4-10 3 16,6-7 2-16,-15-6 4 0,7-6 6 0,3-3 3 15,1-9 2-15,-6-3-4 0,4-2-2 0,-3-3 5 16,-3 1 0-16,3-4-1 0,-1-2 8 0,1-5-7 16,-1-2 3-16,10-4-13 0,-21-13-2 0,8-3-11 15,-9-22-8-15,-2-9-11 0,3-10-18 0,5-3-7 16,-16-52-3-16,16 21 2 0,9 16-2 15,9 16 0-15,-4-4 3 0,9-3 4 0,1 3 0 0,7-4-1 16,1 4 6-16,24-51-4 0,-10 42 4 0,-7 16 0 16,2 13 2-16,4 1 1 0,0-6 1 0,-2 2-2 15,3 6 5-15,-3-3-4 0,2 6 1 0,-4 3 5 16,-6 6 0-16,2 9 0 0,-6-1 2 0,-1 5-1 16,-1 0 2-16,0 4 1 0,-3-1-6 15,0 3 2-15,-3-1-1 0,-1 2 0 0,-6 8-2 0,11-7 3 16,-11 7 1-16,12-2 0 0,-12 2-1 0,0 0 1 15,17 4 1-15,-7 1 0 0,-5 5 2 0,5-2-4 16,0 1 3-16,-1 3-1 0,1-3-3 0,7 4 5 16,-6-5 3-16,-1 0 0 0,0-3 3 0,-1 3-3 15,3-2 1-15,1-2 1 0,0-3 6 16,-1-1-1-16,3 2-1 0,-1-4 0 0,1-1 0 16,6-7 0-16,-6 4-8 0,-1-1 4 0,5-7 3 15,-2 1-1-15,-1 2-3 0,-7-3-1 0,-1 3-6 0,-1-1 4 16,-1-1-2-16,-2 4 2 0,-4 9-3 0,4-19-3 15,-4 9 4-15,0 10-5 0,0 0-2 0,-8-13-1 16,8 13 0-16,0 0 2 0,-15-2 0 16,15 2 0-16,-19 15 1 0,5 2-2 0,-3 2 2 15,4 2 0-15,-5 0 1 0,-3 12 1 0,-2 1 0 0,6-4-1 16,4-5 4-16,3 0-5 0,4 1 6 0,1 3-2 16,-1-2-1-16,0 1 3 0,4 1 1 15,4-6 1-15,0-2 4 0,2-2 0 0,-4-2 5 16,8 8-2-16,1-4 1 0,-1 0 1 0,3-4-1 15,3-2 0-15,3-2 3 0,-4-3 12 0,1-5 3 0,1-1-4 16,2-2-1-16,1-4 0 0,-1-3-7 0,6 1-1 16,2-8 0-16,0-1 1 0,9-10-2 15,-7 4-4-15,2-8 1 0,-5-1 0 0,-1 7-1 0,-5-4-1 16,-5 4-4-16,0-2 0 0,-1 0 1 16,-1 3 1-16,-5 0-1 0,0 5-3 0,0 4 6 0,-3-1-8 15,1 5 1-15,-4 7 0 0,4-15 0 0,-4 11-5 16,0 4 3-16,0 0-3 0,0 0 2 0,0 0 0 15,0 0 3-15,0 0-8 0,0 0 6 0,-21 15-4 16,15-6-2-16,1 5 6 0,-1-1 3 16,2 0-5-16,0 3 2 0,-2 1 0 0,1-2-2 15,3 0 2-15,-2 2-2 0,2-1-3 0,2 1 1 0,2-4 3 16,-2 2 3-16,4-3 4 0,0-1-9 16,-2 1 8-16,3-5 3 0,1-1-1 0,0-2 12 0,1 0-5 15,-1-4 1-15,2 0-17 0,-8 0 23 16,21-8-14-16,-10 2 2 0,1-3 2 0,3-6 0 15,0 1-5-15,-1-3 1 0,-3-4 3 0,1 2 0 16,-4-4-2-16,-3 4-10 0,-1 0-7 0,0 4 5 16,-4-2-2-16,-2 3 5 0,2 3-3 0,-2-4-2 0,2 15-4 15,-6-17-8-15,3 9 5 0,3 8 3 0,-10-6-3 16,10 6 5-16,-10-5-4 0,10 5 5 16,0 0-1-16,-15 0-5 0,15 0 2 0,-11 0-1 15,11 0 3-15,-8 1-6 0,8-1-2 0,0 0 3 16,-6 2-3-16,6-2-5 0,0 0 7 0,0 0-1 15,0 0 4-15,0 0-3 0,0 0-1 0,0 0 4 16,29-9 0-16,-29 9 6 0,13-6-5 0,1 4 2 16,-5-2 1-16,1-1 0 0,-1 1 2 0,-9 4-2 15,16-4 1-15,-16 4-1 0,15 0-4 0,-9 0 6 16,0 2 3-16,-6-2-3 0,9 8 2 0,-3-1-1 16,0 1 2-16,-3-1-1 0,1 1 3 0,0-2 1 15,4 7 0-15,-4 0 0 0,1-1-4 0,1-1 3 16,0-1-1-16,1 1 2 0,-1-1 0 0,0-4 4 15,-2 1-1-15,0 1 1 0,3-4-1 0,-1-1 15 16,0-1-5-16,-1 2 6 0,-5-4 1 0,0 0-6 16,22-2-2-16,-9-4-5 0,6-5 0 0,-4-2 4 15,5-3 1-15,3-14-1 0,3-6-8 0,-3 0-1 16,0-6-2-16,0 2 1 0,0-8-1 0,-4-3-3 16,1-3-4-16,-1-7 7 0,-2 2-4 0,-2-2-2 15,4-2 2-15,-9 4-1 0,5 4 0 0,4 4 2 16,-3 3 0-16,-3 2-4 0,-5 12 4 0,-2 4 2 15,-1 5 1-15,3 2-1 0,-2 4 2 0,-2 4 2 16,-1 3 4-16,1 1 4 0,-2 1-8 0,-2 10 5 16,0-15 3-16,0 15-4 0,6-9-2 0,-6 9-6 15,0 0 4-15,0 0-8 0,0 0 5 0,0 0-3 16,0 0 1-16,0 0 1 0,0 0-2 0,0 0-2 16,-4 40 1-16,4-23 2 0,-4 11 0 0,4 3 0 15,0 3 3-15,-4 19-2 0,4-7 1 0,4 13-5 16,-8 0 5-16,4-4 0 0,6 3 0 0,-4 3 0 15,8-4-2-15,-7-2-1 0,1-2 8 0,-2-9-4 16,0-6 2-16,8 16-3 0,-5-18 0 0,-1-4-7 16,0-5 8-16,-2-4-2 0,0-2-1 0,2-2 10 15,-4-2-1-15,0-2-4 0,0 0 6 0,2-1-5 0,1-1-1 16,-3-2-4-16,2 1 5 0,-2-12 7 16,0 17-2-16,0-17-3 0,6 9 2 0,-6-9 4 15,2 12-4-15,-2-12-2 0,0 0 5 0,0 0 0 16,0 0-14-16,-10 11-3 0,10-11 12 0,0 0-5 15,-19-3-3-15,19 3 1 0,-17-2-6 0,17 2 1 16,-23 2-2-16,8-1 1 0,-2 1 3 0,-3 0-2 16,-3 4 1-16,-1 3 4 0,2 5-3 0,0 1-5 15,-1-4 4-15,1 3-1 0,3-1 2 0,0 2 4 16,2-1-4-16,2-1-3 0,1 0-4 0,5-1 10 16,-1-1-4-16,4-1 11 0,-1 1-4 0,5-1 6 15,2-10 2-15,-2 17-2 0,2-17 6 0,4 15 5 16,3-5 2-16,-1-5-6 0,6 1 9 0,-3 0-7 15,5-2-8-15,1-3 6 0,0-1-6 0,2 0 9 16,-1-1-5-16,11-3-7 0,-4 0 9 0,3-2-13 16,-3-1-13-16,0-1-32 0,0-2-36 15,-2 3-51-15,2-3-47 0,2 5-55 0,-11-5-721 0,-1 2 318 16,-5-1 210-16</inkml:trace>
          <inkml:trace contextRef="#ctx0" brushRef="#br0" timeOffset="122975.5468">-400 5299 126 0,'2'-6'165'16,"-2"6"-33"-16,0 0 4 0,0 0-3 0,6-8-9 16,-6 8-1-16,5-5-5 0,-5 5-10 0,6-2-10 15,-6 2-10-15,10 0-6 0,-10 0-2 0,9-4-13 16,-9 4-6-16,16 2-8 0,-11-2 0 0,5 0-10 16,-2 0-2-16,5-4-4 0,-3 4-16 0,1-2-23 15,-11 2-29-15,19 0-23 0,-19 0-16 0,16 0-22 16,-9 0-33-16,1 2-380 0,-8-2 167 0,0 0 114 15</inkml:trace>
          <inkml:trace contextRef="#ctx0" brushRef="#br0" timeOffset="123175.8942">-337 5405 93 0,'0'0'114'0,"-6"10"-11"0,6-10 11 0,0 0-9 0,0 0-15 16,0 0-5-16,0 0-9 0,0 0-9 15,10 17-6-15,-10-17-2 0,12 2-11 0,-12-2-7 16,17-2-23-16,-6 4 20 0,5-2-29 0,-1-2-27 16,4 2-63-16,-4-4-261 0,3 4 114 0,-5-2 76 15</inkml:trace>
        </inkml:traceGroup>
        <inkml:traceGroup>
          <inkml:annotationXML>
            <emma:emma xmlns:emma="http://www.w3.org/2003/04/emma" version="1.0">
              <emma:interpretation id="{9D95B2B7-EB11-41F3-B983-290CE8D7FC7D}" emma:medium="tactile" emma:mode="ink">
                <msink:context xmlns:msink="http://schemas.microsoft.com/ink/2010/main" type="inkWord" rotatedBoundingBox="4586,9933 9051,10063 8930,14240 4465,14110"/>
              </emma:interpretation>
            </emma:emma>
          </inkml:annotationXML>
          <inkml:trace contextRef="#ctx0" brushRef="#br0" timeOffset="17107.5949">3519 5983 89 0,'0'0'71'0,"-5"-16"-1"0,5 16 6 15,-6-9-17-15,6 9-7 0,0 0-3 0,0 0-3 16,0 0 7-16,0 0-13 0,0 0 1 0,-12 30-4 15,14-9 10-15,0 10 4 0,2 3-15 0,4 35-2 16,1 3 15-16,5 59-17 0,3-3-5 16,-9-31 0-16,-1-17-1 0,14 50-2 0,-5-37 2 15,-5-13-11-15,-1-15 1 0,-3 3 3 0,1-5-9 16,0-4 14-16,-2 0 0 0,-1-5-9 0,-1-3-9 16,0-9 6-16,-2-6-2 0,-2-7 0 0,-2-1 3 15,0-7-11-15,0 2 6 0,0-6-1 0,-2 1-2 16,1-3 1-16,-1 2-32 0,-2-6-29 0,0 1-47 15,0-1-259-15,-1-1 121 0,7-10 80 0</inkml:trace>
          <inkml:trace contextRef="#ctx0" brushRef="#br0" timeOffset="17743.3199">3554 6156 50 0,'2'-13'95'16,"-4"-1"7"-16,2 14-17 0,-2-24 5 0,4 10-19 15,-2 1-6-15,2 0-14 0,2-1 3 0,0-1-5 16,1 2-6-16,1-3-12 0,11-1 8 0,2-2 5 15,2 4-17-15,12-10-5 0,1 2 10 0,-5 4-13 16,8 0 2-16,-3 6-1 0,-5 3-7 0,1 3-9 16,1 3 16-16,-2 2-10 0,5 0 2 0,-5 4-8 15,0 0-9-15,-1 2 16 0,-3 3-2 0,0 1-6 16,-2-2 11-16,0 1-11 0,-4 3 9 0,0 3-6 16,-9-1 11-16,3 5 7 0,-9-2-3 15,-4 4-9-15,0-2-9 0,-2 0-4 0,-3 1 4 16,-7 1-3-16,1 2 9 0,-9-1 0 0,3 1 1 0,-8 12-6 15,2-18 3-15,2 0 4 0,2-3-4 16,2-1-1-16,2-3 6 0,3-1 2 0,2-3-8 16,1 2-2-16,9-6-2 0,-13 0 7 0,13 0-4 15,0 0-9-15,0 0-8 0,0 0 16 0,0 0-4 16,0 0-1-16,30-21 2 0,-13 15-5 0,4-1 6 16,4-1 3-16,4 2-7 0,-2 4 4 0,3-1-1 15,3 4 0-15,-2-1-4 0,3 2 3 0,-3 2-3 16,15 8-3-16,2-1 2 0,-10-3-2 0,-9-1 0 15,-1 3 13-15,13 5 3 0,-17 0-15 0,1 1 12 16,-4-3 10-16,0 0-10 0,-5 2 1 0,-3 3 11 16,-1-3 7-16,1 4 0 0,-11 2 8 0,0-6 3 15,-6 4-6-15,-2-2 1 0,-7 27-2 0,-12-10 0 16,0-3 3-16,-7-1-6 0,-3-3-9 0,-9 2 4 16,0-5-1-16,-2 1-1 0,-2 2-3 0,-2-4-2 15,1-8 0-15,-3 4-4 0,-2-6 1 0,6-5 2 16,8-1-7-16,6-5-4 0,1-2-25 0,5 2-27 15,-1-6-24-15,2 3-24 0,4-1-49 0,6-4-337 16,0 2 161-16,5-4 106 0</inkml:trace>
          <inkml:trace contextRef="#ctx0" brushRef="#br0" timeOffset="15721.9002">2013 6007 74 0,'-16'-3'105'0,"16"3"-12"0,0 0 2 0,-4-10-3 15,4 10-19-15,0 0-4 0,0 0-9 0,8-23-8 16,-8 23-4-16,14-9-8 0,-3 1-10 0,4 2 8 16,6 1-10-16,2 1-7 0,-2 4 11 0,10-2 1 15,0 4-11-15,1 0-1 0,18 7-4 0,6 1 4 16,-7 3-2-16,1 2-4 0,2 4-10 0,-2 0 4 15,1 6 8-15,-3 6-6 0,-2-5 0 0,-4 5 6 16,-2-3-10-16,1 9 20 0,-7-1-14 0,1 4 14 16,-7 6-7-16,-7-6 11 0,0 9 3 0,-5-7 1 15,-7-10 5-15,-5 1 0 0,-4-3 12 0,0 1 6 16,-4-1 3-16,-1 3 3 0,-9 7-5 0,-3 5-1 16,-6-1-11-16,-4-6 2 0,0-5-4 0,-3-3-8 15,-5-5 0-15,-1-4-2 0,-1 2-2 16,-5-4 2-16,0-4 4 0,6-7 5 0,3-3 0 0,3-3 8 15,-1 0-2-15,2-6 1 0,-1-3-2 0,-1 1-5 16,2-4-4-16,6 1 2 0,-11-10-7 0,9-2-3 16,6 6-2-16,4 1-4 0,1-1-4 15,5 0 3-15,5-2-9 0,-2-6 5 0,4 0-4 16,4 4-3-16,4 2-1 0,1-8-4 0,5 2-1 0,11-9-4 16,4 1 3-16,1 5-3 0,5-1 1 0,-2 10-2 15,5-4-16-15,-4 9-36 0,7-5-33 0,5 0-43 16,-2 6-51-16,0-5-629 0,4 5 269 0,-6 9 178 15</inkml:trace>
          <inkml:trace contextRef="#ctx0" brushRef="#br0" timeOffset="14758.3074">975 5045 58 0,'-21'6'141'0,"13"-4"-30"0,8-2 3 0,-15 2-18 16,15-2-1-16,-12 2-13 0,12-2-16 0,0 0 1 16,0 0-18-16,-11 4-4 0,11-4-4 0,0 0 2 15,0 0 0-15,-2 11-3 0,2-11 9 0,0 0-12 16,17 17 9-16,-3-11 7 0,7 4-6 0,3-3 16 15,21 10 3-15,14-3 6 0,4-3 2 0,4-3 5 16,2-8-1-16,78 9-7 0,-36-11-6 0,37-2-4 16,3 1-6-16,-1 1-8 0,5-8 0 15,-6 1-10-15,6 5 0 0,-2 0-3 0,0 0-3 16,-5 2-3-16,7-7-4 0,0 9 1 0,-8 0-5 0,-1 0-3 16,-4 6 1-16,-31-8-3 0,-19 2 1 0,55-2-4 15,-9-6 0-15,-37 8 0 0,-11-4-1 0,-15 1 0 16,78-1 0-16,-61 8 1 0,-17-8-3 0,-6 2 0 15,2 0 1-15,-1 4-5 0,-6-4 1 16,1 0-54-16,-4 4-49 0,-5 2-53 0,-3 5-594 16,-3 5 248-16,-14-3 166 0</inkml:trace>
          <inkml:trace contextRef="#ctx0" brushRef="#br0" timeOffset="12436.0689">912 3581 10 0,'0'0'106'15,"-16"-8"-4"-15,16 8-24 0,0 0 3 0,0 0-8 0,18-27-3 16,-1 10-12-16,2 2-17 0,2 0 0 0,13-10 6 16,7 2-9-16,-7 12-4 0,12-3-2 0,-11 5-5 15,-3 7-3-15,-3 0 1 0,-6 4-10 0,27 7 2 16,-18-1 8-16,4 9-7 0,1 4-18 0,1 0 8 15,-5 8 15-15,-1 5-11 0,1 2 5 0,-4 8 0 16,-1 0 0-16,-3 0 9 0,-4 5-21 0,-2-1 19 16,1 3-24-16,-7 1 15 0,-2-3-2 0,-1 1-25 15,-6-10 45-15,-4 0 9 0,0-10 7 0,-2 3 8 16,-2-1 0-16,-4 14 1 0,-3-12 6 0,-2 8-7 16,-5-14 6-16,-7 7-4 0,-1-3 2 0,-3-1 7 15,-8-3 4-15,-1 3 3 0,6-16 1 0,-12 4 0 16,11-6 2-16,-1-5 3 0,3-2 0 0,-2-8-2 15,5 0-3-15,-1 0-22 0,4-6 9 0,0-1-7 16,4-3-5-16,2-3-9 0,6 2-5 0,-3-6-3 16,7-2-3-16,-1-2-3 0,10 2-9 15,-2-2-7-15,6 8-12 0,6-6-18 0,3-2-16 0,2 2-29 16,18-8-21-16,-1 3-45 0,-7 9-28 0,10-4-38 16,1 0-551-16,-5 5 248 0,11 1 166 0</inkml:trace>
          <inkml:trace contextRef="#ctx0" brushRef="#br0" timeOffset="13115.9288">2015 3914 1438 0,'7'-11'0'0,"1"-1"-24"15,-2 1 48-15,-3-3-32 0,3 1-40 0,0 0 31 16,-2-3-19-16,0 3 11 0,1-2 5 0,1 0 10 15,0 1-1-15,0 1-5 0,-3 2 6 0,3-1-6 16,-6 12 5-16,8-19 5 0,-6 15-13 0,-2 4 16 16,0 0 3-16,0 0 3 0,0 0 11 0,11 21 10 15,-9-2-5-15,0 8-18 0,0 5 7 0,0 3-1 16,0 20-3-16,-2 2 15 0,2 2-11 0,0-4 7 16,-2 4-15-16,3-7 9 0,-1-12-27 15,0-6 20-15,0-5 8 0,-2-7-1 0,2-4-1 16,-2-3 3-16,2 2 3 0,-2-4 11 0,2-1-7 15,-2-12 29-15,2 15 18 0,-2-9 10 0,2-1-10 0,-2-5 0 16,0 0-13-16,0 0-1 0,7-17-7 0,-3 2-4 16,0-10-9-16,-2-7-13 0,6-23-26 0,-1-4-9 15,-1 1 1-15,-2-4-4 0,0-5 4 0,-1 6 4 16,3 2 8-16,0 8-5 0,-4 9 3 0,4 9-2 16,-4 5 1-16,-2 3 0 0,1 10 4 0,1 1-11 15,-2 3 3-15,2-1 0 0,-2 12 7 0,0 0-1 16,4-15 16-16,-2 13-3 0,-2 2-4 0,0 0 6 15,10 17-2-15,-5-7-2 0,3 3 1 0,0 1-13 16,3 5 13-16,-1 5-4 0,3-5-3 0,1 4 7 16,1-2 2-16,0 0-3 0,2 0-5 15,-1-4 7-15,1 1 1 0,-2-5 1 0,4-2 2 0,-3 1 7 16,-1-7-9-16,-2-1-1 0,1-2 0 0,-3-2-2 16,7-4 0-16,5-3-3 0,0-7 5 0,-2 1-1 15,0-4-1-15,2-14 3 0,3 1-4 0,-3-4-6 16,-7 7 4-16,-5-4-3 0,-3 9 5 0,-2 3-3 15,1-2-2-15,-1-2 6 0,2 6 6 0,-3 1-1 16,-1 5-5-16,-2 3 7 0,-2 8-7 0,0 0 1 16,0 0-1-16,0 0-1 0,0 0 2 0,0 0 3 15,6 40-7-15,-6-19 4 0,-2 10-11 0,-2-1 11 16,0 25 3-16,4-11-9 0,-3 10 4 0,1 3 6 16,-2-13-12-16,4-4 4 0,0-6 2 15,2 0 0-15,-2 0 3 0,2 1-7 0,0-5 2 16,1-1-6-16,-1-6-22 0,0-2-16 0,2-6-29 15,6 6-19-15,-5-6-33 0,1-2-51 0,0-5-386 0,1-2 186 16,-7-6 124-16</inkml:trace>
          <inkml:trace contextRef="#ctx0" brushRef="#br0" timeOffset="13679.8629">3583 3659 71 0,'0'0'123'0,"11"-4"1"15,-11 4-7-15,0 0-5 0,10-6-9 0,-10 6-19 16,0 0-6-16,0 0-12 0,-2-17 1 0,2 17-14 15,0 0-1-15,0 0-5 0,-21-9-9 0,21 9 0 16,-23 0-10-16,7 0-2 0,1 0 6 0,-2 3 0 16,-8 3-5-16,8 2-15 0,-12-1 2 0,4 3-5 15,2 1 5-15,2-1 7 0,4-3-5 0,5 1-3 16,5 0-1-16,-3 1-1 0,3-1-6 0,-1 1 10 16,4 7-2-16,2-7-3 0,2-9 1 15,6 23-4-15,0-10 3 0,3 1 1 0,5 3 2 16,5 0 2-16,13 10-7 0,-7-6 6 0,-2-4 0 15,10 7 5-15,3-1-2 0,-5 0-5 0,-4-4-2 16,3 8-4-16,-7-4 1 0,0-6-1 0,-4 2 6 0,-2-4 2 16,-1 0-4-16,-3 4 14 0,3 0-9 15,-3-1 10-15,-2-1 5 0,1 2 13 0,-6-2 4 16,1-4 9-16,-5 3 10 0,-2-1 0 0,0 0-6 16,-4-2-5-16,-1 1-4 0,-1-1 1 0,-6 8-8 15,-3-2-1-15,-2-2-4 0,-4-4 0 16,-2 1-6-16,-2-1 2 0,-2-1-5 0,6-1-3 0,-10-5-3 15,1-1-3-15,9-1-1 0,-6-8 0 0,6 4-1 16,2 0-6-16,-8-3 2 0,6-1-3 16,0 2-5-16,5 0-10 0,7 2-9 0,9 0-20 15,-19-4-22-15,19 4-20 0,-12-6-18 0,12 6-15 16,0 0-22-16,-13-5-25 0,13 5-32 0,0 0-443 16,0 0 209-16,0 0 140 0</inkml:trace>
          <inkml:trace contextRef="#ctx0" brushRef="#br0" timeOffset="14163.1912">4165 4122 164 0,'9'-4'229'0,"-1"2"-29"15,3-4-17-15,1-1-17 0,1 1-22 0,-1 0-12 16,7-7-12-16,-2-1-11 0,-1 1-10 0,1 2-12 16,4-1-10-16,-4-3-9 0,-4 4-3 0,3-8-8 15,-1 3-5-15,0 1-7 0,1-2-1 0,1-2-6 16,-2-2-1-16,-3 0-10 0,1 2 2 0,1 0-5 16,-1-2-1-16,-3 2-2 0,-5 4-1 0,-1-1-1 15,0 1-1-15,0 0-3 0,-4 0-6 0,0 15-3 16,-12-25 4-16,7 13-8 0,-7 1 2 0,-1 2 2 15,-6-3-3-15,-4 3-1 0,-2-1 0 0,0 6 1 16,-2 2 1-16,2 2-4 0,-4 6 2 0,1 2-6 16,-1-1 4-16,-9 14-1 0,1 0 3 0,-1 0 1 15,7 4 0-15,1 7 5 0,3-3 0 0,0 1 3 16,10 1 0-16,3-8-2 0,-3 19 3 0,11-8 0 16,-1-2 4-16,5-5 4 0,2 3 2 15,2-1 1-15,2 3-3 0,3-1 0 0,3-3 3 16,7 11 8-16,6 1 0 0,0-4 0 0,4-6 3 15,0-11-1-15,7 6 0 0,8-10 2 0,-9-5-5 0,-3-1 4 16,1-11-4-16,2 4-3 0,16-9 0 0,-5-3-6 16,6-1 1-16,0-5-22 0,-10-3-24 15,2 4-53-15,-11-2-57 0,9-6-66 0,2 2-657 16,-15 2 287-16,-2 4 190 0</inkml:trace>
        </inkml:traceGroup>
        <inkml:traceGroup>
          <inkml:annotationXML>
            <emma:emma xmlns:emma="http://www.w3.org/2003/04/emma" version="1.0">
              <emma:interpretation id="{DFBA814C-BFB9-4B8C-868C-DC6859AD4C79}" emma:medium="tactile" emma:mode="ink">
                <msink:context xmlns:msink="http://schemas.microsoft.com/ink/2010/main" type="inkWord" rotatedBoundingBox="9846,9680 15260,9837 15150,13616 9736,13459"/>
              </emma:interpretation>
            </emma:emma>
          </inkml:annotationXML>
          <inkml:trace contextRef="#ctx0" brushRef="#br0" timeOffset="23098.2346">10066 4817 32 0,'-12'-4'129'15,"5"4"2"-15,-3 0-8 0,3-2-6 0,7 2-18 16,0 0-4-16,-12 0-20 0,12 0 0 0,0 0-4 15,0 0-7-15,0 0 8 0,2 12-10 16,-2-12 2-16,0 0-11 0,29 5-2 0,-14 1 5 0,4-6-7 16,0 2-7-16,12 6 2 0,19-1-12 0,-8-7 5 15,-6 0-10-15,22 0-2 0,1 8 2 0,0-4-5 16,5-4-1-16,-9-2-7 0,4 2 2 0,-15-2 0 16,-1 2 1-16,-5 0-4 0,-4 0-3 0,3-2-6 15,1 2-23-15,-4 0-19 0,16-6-27 16,-10 6-40-16,-5-4-37 0,-8 10-330 0,-6-6 156 15,-2-2 106-15</inkml:trace>
          <inkml:trace contextRef="#ctx0" brushRef="#br0" timeOffset="23657.8225">10257 4929 52 0,'0'0'89'16,"0"0"10"-16,0 0-1 0,-13-4-10 0,13 4-6 0,0 0-9 16,0 0 0-16,0 0-11 0,0 0-6 0,-13 0-6 15,13 0-14-15,0 0 15 0,0 0 14 0,0 0-10 16,0 0-6-16,38 14-4 0,-23-10-3 0,8 3-3 15,2 1-3-15,17 9 0 0,0-4 0 0,2 1-8 16,4 5-6-16,-2-8-5 0,0 2 8 0,0 3-4 16,0-1 2-16,2-4-8 0,-12-3-8 0,6 9 6 15,-7-4-1-15,-6-3-4 0,-5 0-1 0,-2 1-1 16,-3-3 2-16,-4-3 4 0,2-1-10 0,-3 2-3 16,-3 0 10-16,-1-1 5 0,-5 1 0 0,1 3-6 15,-4 1-1-15,-2 0-6 0,-8 3 8 0,3 0-1 16,-9 4-3-16,-14 14 9 0,-5-3-9 0,-5-1-6 15,-1 2 4-15,5 1-1 0,-10-3-6 0,4-1 14 16,-2-1-11-16,-4 4 7 0,-6-3 6 0,14-1 6 16,-1-4-1-16,5 2-2 0,9-8 0 0,2 0 9 15,4-5-12-15,4 0 12 0,5-3-2 0,2 1 1 16,1-3-5-16,7-5 8 0,-8 10-3 0,8-10 0 16,2 13 8-16,-2-13 2 0,0 0 6 0,19 16 2 15,-4-11 0-15,10 3-7 0,4-4 4 0,2 0-4 16,24-4-1-16,-1-6-8 0,9 4 0 0,-2 0-2 15,4-6-2-15,2 5-4 0,-2-3 1 0,1 0-4 16,-7 6 2-16,2-6-2 0,-3 5-3 0,-3-3-11 16,-11 4-39-16,8 2-24 0,-12 0-42 0,-7 1-42 15,-5 1-56-15,-1 2-420 0,0 0 207 0,-2 1 138 16</inkml:trace>
          <inkml:trace contextRef="#ctx0" brushRef="#br0" timeOffset="25184.9754">10600 6567 55 0,'-2'6'127'0,"-5"4"-4"0,1 5-24 15,2-4 1-15,-2 3-20 0,-1-1-12 0,-5 10 2 16,8-6-1-16,-7 0-7 0,1 4-14 0,3 0-10 15,-5 0 9-15,2 0-4 0,1-4-8 0,3-2 7 16,2-1-7-16,2-1-8 0,-1 0 3 0,1 1 5 16,0-1-6-16,0-2 0 0,2-11 1 0,0 16-4 15,6-11 0-15,-3 1-1 0,-3-6-12 0,10 6-15 16,3-4-19-16,-1-4-28 0,-3 0-41 0,5-2-327 16,-1-3 139-16,1-1 92 0</inkml:trace>
          <inkml:trace contextRef="#ctx0" brushRef="#br0" timeOffset="25386.2033">10464 6284 77 0,'-6'-16'174'0,"6"16"-28"0,-3-9-10 0,3 9-18 0,0 0-14 16,-2-15-9-16,2 15-6 0,0 0-12 15,0 0-2-15,2-19-18 0,-2 19-2 0,0 0-18 16,11-10-25-16,-11 10-44 0,10-4-40 0,-5 2-312 16,-5 2 128-16,16-2 86 0</inkml:trace>
          <inkml:trace contextRef="#ctx0" brushRef="#br0" timeOffset="20767.5968">8345 5202 3 0,'0'0'134'0,"-8"9"-8"0,8-9-8 15,0 0-14-15,0 0-3 0,0 0-26 0,0 0 2 16,17 12-5-16,-17-12-9 0,15 2-10 0,-1-1-5 16,-1-1 4-16,4-1-7 0,3-1-2 0,-3 4 0 15,14-4-10-15,-3 0 8 0,3 2 0 0,3-2-13 16,-3 0 0-16,3 0-5 0,18-11 0 0,6 7-9 15,-9 2 10-15,-8-2-2 0,-3 5-2 0,-8-1-12 16,5 2 1-16,-2 0-9 0,-1-2-44 0,-5 4-36 16,5 0-43-16,-11-1-285 0,1 1 136 0,2 8 90 15</inkml:trace>
          <inkml:trace contextRef="#ctx0" brushRef="#br0" timeOffset="21318.1209">8575 5790 73 0,'0'0'125'0,"0"0"-21"0,0 0-10 16,0 0 3-16,0 0 0 0,-3-7-6 0,3 7-7 15,0 0-13-15,0 0-14 0,0 0 5 0,0 0-3 16,0 0 2-16,0 0-2 0,0 0-5 0,0 0 1 16,3 28 1-16,-1-13 4 0,2 3-3 0,13 22-9 15,-9-4-2-15,-2-2-4 0,5 12-8 0,-5-4 0 16,2-6 6-16,-1 13-9 0,1 5 4 0,3-7-12 16,-3-10-1-16,0-5 5 0,-3-2-8 0,-1-1 4 15,2-4 1-15,-4-4-10 0,11 2-2 0,-7-6 1 16,0-4 1-16,-4-2 9 0,2-3 5 0,-2-2 4 15,3 0-5-15,1-5 1 0,-6-1 0 0,17-7-3 16,-7-1-2-16,-1-5-5 0,9-4-2 0,10-19-2 16,-7-4-1-16,6 1-3 0,0 3 5 15,2-6-10-15,-1 4 3 0,-1-2-2 0,-2 8 2 0,0 3-1 16,-4 6-3-16,-6 2-5 0,-1 6-1 0,-3 4 2 16,-1-1 0-16,1 5 0 0,-1-1 0 0,1 2 0 15,-3 3 5-15,2 3-1 0,-1 0 3 0,-1 2 6 16,3 3 0-16,3 3 0 0,-3-1 4 0,3 11 0 15,1-1-1-15,-2 6-1 0,1-6 5 16,-3 6-3-16,5-2-3 0,1 20 2 0,-4-16-1 16,-1 0 0-16,-5 4 2 0,1-5-2 0,-2 3 0 15,1 3-3-15,1 1 1 0,-2-4-3 0,2 1-1 0,-5-1 0 16,3-12-2-16,-2 0-39 0,0 2-44 16,0-3-57-16,-1 1-59 0,5-4-523 0,-4 5 239 15,0-5 158-15</inkml:trace>
          <inkml:trace contextRef="#ctx0" brushRef="#br0" timeOffset="20519.9337">8597 4396 17 0,'0'0'103'0,"-5"15"3"15,5-15-11-15,0 0 5 0,-2 17-6 0,2-17 16 16,0 0-16-16,0 0 2 0,3 12-11 0,-3-12 0 16,8-4-10-16,-8 4-8 0,12-8-8 0,-7-1 2 15,7-1-11-15,1-7-13 0,4-2 2 0,6-10 1 16,-1 1-12-16,-11 1 6 0,4 4-2 0,6-13-2 16,-5 8-19-16,3-9 11 0,-10 5 0 0,5 3-7 15,-8 3 0-15,-1-1-7 0,1 2 7 0,-2 1-10 16,-2 3 7-16,-4 2 3 0,0 1 4 0,0 3-7 15,2 0 4-15,-2 0-4 0,0 5-1 0,2-1 1 16,-2 3-4-16,0 1-4 0,2 7 4 0,-7-10-5 16,7 10 6-16,0 0-6 0,0 0 0 0,0 0 1 15,-14 13 3-15,9-1-11 0,1 5 2 0,-6 4-1 16,10 2-1-16,-6 3 7 0,3 26 2 16,1-10 4-16,4 15-4 0,1-6-4 0,-8 1-3 0,5-12 7 15,5 11-1-15,-5-9-4 0,2-4 4 16,6 10 0-16,-4-6 0 0,0-14-4 0,1 3 5 0,3-5-10 15,-2-1 6-15,1 6-5 0,3-3 6 0,-4 3-12 16,0-12-35-16,-5 0-21 0,3-2-21 16,2 6-27-16,-2-4-34 0,-2-4-308 0,0-2 152 15,-8 3 102-15</inkml:trace>
          <inkml:trace contextRef="#ctx0" brushRef="#br0" timeOffset="19061.065">6108 4956 57 0,'0'0'120'0,"0"0"-24"0,0 0-1 16,0 0-3-16,0 0-11 0,0 0-13 0,0 0-5 15,0 0 6-15,0 0-21 0,29-11-1 0,-12 11 2 16,6-6-3-16,-4 2-5 0,2 6-2 0,8-6-15 16,-8 2 12-16,10 2-16 0,-8 0-5 0,2 0 2 15,-6 0 1-15,11 4 4 0,-7-2-5 0,10 4-8 16,-12-4-32-16,6 3-25 0,-10 3-30 0,0-2-270 16,-3 1 116-16,-3 1 78 0</inkml:trace>
          <inkml:trace contextRef="#ctx0" brushRef="#br0" timeOffset="19277.4653">6313 5188 1689 0,'-17'12'86'0,"1"-5"-67"16,5-1 3-16,0 0-23 0,1-2 3 0,10-4-9 16,-13 7 3-16,13-7-1 0,-6 4 7 0,6-4-11 15,0 0 8-15,0 0-2 0,0 0 5 0,0 0-6 16,0 0 2-16,0 0 4 0,36-6-8 0,-21 6 4 15,1-2-5-15,-1 1-1 0,2-1 6 0,-1 2 4 16,3 0-4-16,0 2-1 0,8 3 0 0,-4-3-38 16,4 2 2-16,-1-2-36 0,3 5-54 0,-2-1-362 15,-4 2 163-15,2-2 110 0</inkml:trace>
          <inkml:trace contextRef="#ctx0" brushRef="#br0" timeOffset="54877.9781">7119 4028 70 0,'-8'-9'62'0,"8"9"6"0,-5-10-1 0,5 10-15 15,0 0 16-15,-4-13-17 0,4 13-10 0,0 0-2 16,2-19 6-16,-2 19-18 0,6-13-5 0,1 1 4 16,-3 1-3-16,8-1-10 0,5-3 6 0,0 2-8 15,4 1 7-15,0 1-1 0,0 3 1 0,2-1 1 16,2-1 20-16,2 6-22 0,0-1-11 0,1 1 5 15,3 4-2-15,-2 0-3 0,1 4 13 0,1 3-4 16,13 7-1-16,0 1-2 0,-2 8 0 0,-2 1-12 16,-3 3 13-16,-7 5 11 0,-1 5-13 0,-4 5-13 15,-4 3 18-15,-2 3 0 0,-1 0-4 0,-5-1-5 16,-2-1 13-16,-3 5-14 0,-4-9 10 0,-4-8 3 16,0 1 3-16,-6-5-4 0,-3 24 16 0,-5-11-6 15,1 3 4-15,-4-4 14 0,-3-6-6 0,-5 0-6 16,1 1 4-16,-1-15-3 0,-2 5 0 0,0-10 16 15,4-9-5-15,2 3 11 0,-4-1 1 0,0-1 2 16,4-5 1-16,0-4-4 0,2 0 0 0,-10-4 1 16,2 1-2-16,1-3-4 0,1-6-6 0,4-5-7 15,-8-8-6-15,2-3 0 0,6 5-7 0,8 2 0 16,3 0-3-16,2-2-3 0,3 8-2 0,3-2-2 16,0 2-4-16,6-1 1 0,1 1-7 0,1 0-1 15,8-4 5-15,1 0-9 0,-2 4 4 0,8 1 1 16,0 1-4-16,4 0 0 0,16-3-1 0,-7 5 2 15,1 3-7-15,14-1-42 0,-7 5-47 0,-3 2-42 16,-3 2-74-16,16 8-435 0,1-3 216 0,-7 3 142 16</inkml:trace>
          <inkml:trace contextRef="#ctx0" brushRef="#br0" timeOffset="55625.9426">8701 3224 18 0,'-19'4'55'0,"7"6"7"0,-1 5-1 16,-18 14-3-16,6 3 0 0,-11 4 8 0,9 2-20 15,-8 6 8-15,-26 44 0 0,15-22 10 0,12-7 3 0,-14 40-1 16,-11 1-13-16,11 0-5 0,2 3 7 0,2 8-1 16,-2 1 4-16,2-7 3 0,4 5-10 15,-5 1 2-15,15-29 4 0,-7 28 10 0,-1 7-1 16,6 1-9-16,9-31-9 0,5-18-2 0,5-4-7 16,2-1 4-16,3 7-10 0,8 3-7 0,2 2-2 15,4-1-1-15,16 58 2 0,7-19-5 0,-2-32 2 16,23 15-3-16,-14-19-3 0,22 12-4 0,-1-1-2 15,6 3-16-15,0-10-19 0,-9-27-29 0,63 59-21 16,-39-38-53-16,12 3-381 0,33 31 169 0,-4 2 114 16</inkml:trace>
        </inkml:traceGroup>
        <inkml:traceGroup>
          <inkml:annotationXML>
            <emma:emma xmlns:emma="http://www.w3.org/2003/04/emma" version="1.0">
              <emma:interpretation id="{57CA60DB-784B-4B2E-B32C-3BB47C9D1F9B}" emma:medium="tactile" emma:mode="ink">
                <msink:context xmlns:msink="http://schemas.microsoft.com/ink/2010/main" type="inkWord" rotatedBoundingBox="16230,10597 22730,10787 22633,14093 16134,13904"/>
              </emma:interpretation>
            </emma:emma>
          </inkml:annotationXML>
          <inkml:trace contextRef="#ctx0" brushRef="#br0" timeOffset="34241.8584">17217 5278 46 0,'0'0'93'0,"0"0"1"15,-2-15-17-15,2 15 4 0,0 0-2 16,0 0-10-16,0 0-7 0,0 0 16 0,0 0-24 16,0 0 1-16,0 0 4 0,0 0-5 0,0 0 1 0,0 0-13 15,22 30 2-15,-17-13-2 0,1 10-2 0,0 1-8 16,3 26 4-16,5-5 13 0,-3 8 7 0,-5 3-4 16,4 4 1-16,-3 3-7 0,-5 5-3 0,6-3-1 15,-2 0 12-15,-5 1 2 0,17 73-2 16,-16-50-8-16,-6-9-2 0,2-17 4 0,0 3 3 15,4 1 8-15,-6-1 1 0,-2-1-5 0,1 1-4 16,-5 4-1-16,-2-11 1 0,5 2 8 0,-5-2 0 16,3-2-4-16,-5-6-5 0,1-2 0 0,3-5 15 0,-5-2 2 15,0-6 5-15,-6-2-11 0,7-8 3 16,-1-3-1-16,2-2-10 0,-1-8-8 0,-1 0 5 16,-1-2-12-16,1-5-6 0,2-3 0 0,-1 1 2 15,1-2-13-15,0-2 1 0,-3-2-16 0,1-4-15 16,2 0-15-16,-3-2-29 0,1-2-29 0,1-1-29 15,3-1-40-15,0-2-36 0,-1 1-61 0,2-8-535 16,3 0 261-16,3-2 174 0</inkml:trace>
          <inkml:trace contextRef="#ctx0" brushRef="#br0" timeOffset="31096.5876">17424 5030 19 0,'0'0'118'0,"0"0"-12"16,-6-19-8-16,6 19 2 0,0 0-2 0,-5-11-18 16,5 11-7-16,0 0-4 0,-6-6-16 0,6 6-4 15,0 0 6-15,-12 21-3 0,5 0-3 0,-1 9 18 16,-7 20 8-16,3 7-5 0,1 4-1 16,5 10-14-16,-15 60 2 0,4-5 4 0,0 1-8 15,5-26 1-15,4-26-5 0,1-1-5 0,-7 57-5 16,3 3 5-16,7-35-10 0,-4-19 6 0,1-16-2 0,3-1-2 15,-2 2 1-15,2-2 9 0,0-2-6 16,-1 4 1-16,-5-8-1 0,1-2-5 0,1-2-1 16,-2-3-5-16,1-4 2 0,1-12-1 0,0-2-2 15,7-7-4-15,-9 0 1 0,2-4-2 0,1 0-2 16,-1-4-4-16,0-6-1 0,-1 3 1 0,3-3-9 16,-2-1-19-16,1-5-10 0,-3 1-8 0,1-2-19 15,9-4-31-15,0 0-1 0,-25-8-28 0,15-5 9 16,-1-6-75-16,1-6-425 0,4-4 199 0,1 1 134 15</inkml:trace>
          <inkml:trace contextRef="#ctx0" brushRef="#br0" timeOffset="35201.2224">17436 5165 77 0,'0'0'102'0,"-4"-19"-2"0,4 19-3 15,2-19-15-15,3 4-5 0,1 4-10 16,0-1 1-16,4 1-6 0,5-10-1 0,2 9-4 16,-7-1-18-16,5 4-5 0,6-5 8 0,0 7-3 0,4-1-14 15,-2-1 9-15,2 3 4 0,0-2-2 16,0 6-1-16,1 6 6 0,3 4-13 0,0-3 5 15,0 5 0-15,-4 1-8 0,9 10 9 0,6 8-6 16,-9-2-2-16,-8-5-9 0,-6 1 10 0,8 10 2 16,-8-5-8-16,4 8-18 0,-7-9 25 0,-5 0-1 15,-1-2 1-15,-4-1 3 0,0 3 8 0,-4-4-2 0,-6 3-1 16,0 5-5-16,-11 7 6 0,-8 4-7 16,2-4-1-16,-2-2-1 0,0-3-3 0,-7 1-3 15,-1-2 3-15,0-3-2 0,1-2 3 0,-3-1 3 16,3-3 1-16,-3 2 0 0,-1-4 4 0,7-2 0 15,6-6 6-15,2 1-1 0,0-3-2 0,6-2-2 16,-4 3-2-16,0-4-5 0,7-1 1 0,-1-1-2 16,1 0-1-16,3-3 4 0,3 1 3 0,-2 0 1 15,3 0-2-15,-1 0-1 0,6-4-4 0,-8 3-1 16,2-1 1-16,6-2-12 0,-7 2 6 0,7-2-3 16,0 0 1-16,0 0-5 0,0 0 0 15,0 0-2-15,0 0 0 0,0 0-5 0,0 0 4 0,0 0-2 16,28-21-5-16,-22 16 6 0,6-3-6 15,-3 4 0-15,3-2-3 0,-1 3 3 0,5-3 0 16,-5-2 0-16,1 3-4 0,1 1 0 0,-3 0 1 16,7 2 1-16,-2 0-2 0,0-2 4 0,-1 1-3 15,3-1-1-15,2 4 0 0,2 0-2 0,10 0 0 16,-2 2 2-16,5 0-1 0,16 7 1 0,-8-3 1 16,-4-2-1-16,14 7 4 0,-8 2-6 0,4 1 1 15,-4 3 0-15,0-4 4 0,-4 4-3 0,2 6-3 16,0-2 3-16,-9 4-1 0,-4-6 2 0,5 9-1 15,-9-7 0-15,-6-2 0 0,-4-1 2 0,12 12-5 16,-9-1 4-16,-7-8 3 0,-1 1 0 0,-3 3 0 16,-1-4 4-16,-2 4 2 0,-2 2-4 0,-2-5 4 15,-2 7 2-15,-6-4 4 0,2-6-4 0,-3 4 9 16,-3-2-10-16,-3 0 0 0,-2-4 0 0,-12 11 0 16,-7-9-8-16,-6-3 10 0,-1 3-3 0,-10-8-8 15,1-9 8-15,-3 8 3 0,-5-3-4 16,5-7-1-16,-3-11 0 0,3 13 5 0,-5 0 6 15,-1-8-3-15,8 0 4 0,8 2 2 0,-14 2 0 16,7-7-4-16,3-1 1 0,8 5-8 0,13-1 11 16,3-2-11-16,4 6 8 0,4-1-5 0,1 1 4 15,3-4-4-15,-1 6-18 0,1-6 1 0,5 2-5 16,-1-3-12-16,1-5-11 0,8 12-18 0,-9-17-26 16,7 10-34-16,2 7-38 0,-2-16-32 0,2 16-28 15,0 0-645-15,4-15 284 0,-4 15 190 0</inkml:trace>
          <inkml:trace contextRef="#ctx0" brushRef="#br0" timeOffset="31910.9324">17510 5192 116 0,'-7'-19'136'15,"5"10"-8"-15,2 9-12 0,2-18-14 0,0 5-7 16,3 2-2-16,3-3-9 0,5-1-8 0,-1 4-1 15,5-5-13-15,-2-5-1 0,3 6-2 0,16-11-12 16,-5 12 4-16,-2 3-10 0,1 3-1 0,14-9-2 16,-7 4-3-16,-4 3-4 0,-3 10-2 0,-3 0 6 15,2-4-10-15,-2 4 7 0,-4 0-3 0,6 8-6 16,-2-4 0-16,0 7 1 0,-2-1 2 16,0 3-5-16,-4 2 6 0,0 2-2 0,8 20 2 0,-10 3 1 15,-6-8-4-15,-3 2 8 0,-6 1-1 0,-2-1-4 16,-6 17 4-16,-3 6-3 0,-5 3-3 15,1-3-2-15,-10 0-4 0,-2-2 2 0,-31 40 1 16,16-30 4-16,6-14 7 0,1-14-1 0,-1 3 0 16,-5-4-4-16,1-4 0 0,0 3-4 0,0-5 1 15,-3-5-2-15,1-4-2 0,9-4 0 0,3-4-3 0,3-3 1 16,0-5-1-16,-2 3 3 0,8 0 9 0,-6-3 5 16,4-3 7-16,2-4-3 0,4-1-2 15,3-1-3-15,1-2-6 0,1-2-6 0,4 3 1 0,1-5-4 16,1-1-2-16,2 1-3 0,2 10 3 15,2-19-5-15,3 6 0 0,3 0-7 0,6-6 3 16,3 3 1-16,17-5-3 0,1-2 1 0,-7 4-3 16,-5 6 0-16,16-6-2 0,7 2 0 0,-4 2 1 15,-6 7-1-15,-7 0 2 0,0 8 3 0,1 0-6 16,5 2 1-16,-5 0 0 0,3 2-2 0,-3 2 2 16,18 5-3-16,-4 3 6 0,-3 3-4 0,-1 4-1 15,-6 0-2-15,-1 3 7 0,-4-5-2 0,1 6-2 16,-5-4 2-16,-6 0 1 0,4 13-4 0,-4-11 5 15,-3 2-2-15,-5-4-2 0,-1 0 3 0,-5 4 1 16,-1 1 4-16,-2 1 7 0,0 2-3 0,-4-5 4 16,0 5 6-16,-2-4 9 0,-3-1-7 0,-12 13 0 15,1-7 3-15,-1-9-1 0,-8 9-3 0,-3-3-7 16,-3-4 5-16,-5 2 1 0,4-10-3 0,-10-2-3 16,-1 6-1-16,7-11-2 0,6-2 4 0,-3-6-2 15,-15 7-10-15,-1-14-12 0,-1 1 20 16,-2 0-4-16,18 2-4 0,-14-5 14 0,0-1-20 15,8 3 3-15,12 1 4 0,3 0-5 0,0-1 1 16,8-1-13-16,-4-1-12 0,0-3-11 0,8 8-27 16,1 1-24-16,3-5-33 0,-1 4-35 15,3-3-39-15,1-1-47 0,0 0-616 0,3-1 284 0,5 9 190 16</inkml:trace>
          <inkml:trace contextRef="#ctx0" brushRef="#br0" timeOffset="30301.9318">17434 5691 77 0,'0'0'82'0,"0"0"-13"0,0 0 5 0,0 0 0 16,0 0-20-16,0 0-15 0,9-21-5 0,-9 21 5 15,4-5 2-15,-4 5-8 0,0 0 1 16,10-12-9-16,-10 12-2 0,5-9-14 0,-5 9 3 16,14-10 6-16,-14 10-10 0,8-6 1 0,-8 6 12 15,11-7-19-15,-11 7 10 0,0 0 10 0,8-8-13 16,-8 8 3-16,0 0-9 0,7-8 7 0,-7 8 0 16,0 0 0-16,0 0-3 0,0 0-10 0,4-9 7 15,-4 9-4-15,0 0 7 0,0 0-10 0,8-6-1 16,-8 6 12-16,0 0-13 0,0 0 15 0,0 0-2 15,0 0-9-15,9-5 2 0,-9 5-7 0,0 0 11 16,0 0-3-16,0 0 28 0,0 0-31 0,0 0-3 16,8-6 0-16,-8 6 12 0,0 0-10 0,0 0 7 15,0 0 0-15,0 0-5 0,0 0-6 0,0 0 4 16,0 0 2-16,0 0 0 0,0 0 10 0,0 0-24 16,6-8 8-16,-6 8 10 0,0 0-3 0,0 0 3 15,0 0-7-15,0 0 8 0,0 0 6 0,0 0-11 16,0 0-8-16,0 0-3 0,0 0 4 0,0 0 1 15,0 0 4-15,0 0 3 0,0 0-7 0,0 0 5 16,0 0 5-16,0 0-2 0,0 0 20 0,0 0-22 16,0 0-2-16,0 0-12 0,0 0 4 0,0 0-5 15,0 0 1-15,0 0-9 0,0 0-6 0,0 0-9 16,0 0-18-16,0 0-185 0,0 0 79 0,0 0 54 16</inkml:trace>
          <inkml:trace contextRef="#ctx0" brushRef="#br0" timeOffset="32785.9666">18577 4404 80 0,'4'-6'74'0,"-2"0"8"0,-2 6-11 0,0 0 13 0,9-15-10 16,-9 15-1-16,4-10-5 0,-4 10-6 0,0 0-2 15,0 0-4-15,0 0-5 0,0 0-1 0,0 0-11 16,0 0 6-16,8 29-5 0,-8-12-9 0,-2 15 10 16,0 3-7-16,0-1-15 0,-2 19 8 0,0 1-8 15,0-16 6-15,4-4 2 0,0-2-5 0,-2-1-4 16,1-1 6-16,1-7-16 0,0 6-1 0,0-6 9 16,-2-4-12-16,0 0 5 0,4-2 7 0,0-2-12 15,-2-3 12-15,0-12-4 0,0 19 8 0,0-19 16 16,0 13 7-16,0-13 0 0,0 0-5 0,0 0-6 15,0 0-5-15,0 0-6 0,0 0-15 0,0 0-12 16,0 0 6-16,-33-44 8 0,20 23-3 0,-10-15 0 16,0-4-3-16,2-2-6 0,0 4 3 15,3 8 4-15,-3-5 8 0,0-3 3 0,2 11 8 16,6 7 2-16,1 2 10 0,3-1 5 0,1 4 7 16,0 4 4-16,4-1 5 0,-1 3 6 0,-3-3-2 0,4-1-2 15,2 5-8-15,0 1-2 0,2 7-6 0,4-19-2 16,2 9-4-16,2-1-3 0,7-5-3 0,2 1-2 15,2 0-3-15,18-8-4 0,1 6 0 16,4-2-2-16,0 2-2 0,8 5-1 0,0 1 1 16,0 0-5-16,-3 1-1 0,7 0-25 0,-12 7-57 15,-4-1-57-15,18 4-60 0,-14 2-539 0,14 0 242 16,-20-6 162-16</inkml:trace>
          <inkml:trace contextRef="#ctx0" brushRef="#br0" timeOffset="26516.2431">13015 4472 28 0,'-10'31'99'0,"2"-20"-16"15,-7 10-1-15,-8 15-11 0,-2-2-5 0,0 12 5 0,-5 6 11 16,-28 43 3-16,18-21-16 0,-16 21-2 16,22-15-6-16,9-13-3 0,-15 38 2 0,2 1-7 15,15-20-11-15,2-15-5 0,7-10-3 0,1 3-13 0,-3-3 17 16,13 10-13-16,-1-6-28 0,8-4 29 0,3 1 0 15,1-3-6-15,3-3 2 0,10-1 0 16,2-4-12-16,31 41-8 0,-8-29 0 0,-4-21-37 16,-7-12-49-16,3 6-330 0,6-9 138 0,-2-10 92 15</inkml:trace>
          <inkml:trace contextRef="#ctx0" brushRef="#br0" timeOffset="27105.296">13712 5485 2250 0,'1'-15'22'15,"-1"4"-31"-15,0-1 3 0,0 3-25 0,0-1 1 16,0 3 1-16,0 7-6 0,0 0-3 0,0-25-1 16,0 25 3-16,2-13-3 0,0 7 8 0,-2-2 0 15,0 8 4-15,0 0 0 0,0 0 9 0,0 0-3 16,0 0 4-16,0 0 7 0,0 0-1 0,0 0 2 15,2 31-3-15,-2-14 1 0,4 0 2 0,4 6 11 16,-3 2-6-16,3-2 4 0,0 1-5 0,-1-1 17 16,5-2 5-16,-1 0-9 0,1-8 4 0,1 3 5 15,-3-3 6-15,7-7-2 0,-4-1-1 16,3-1-2-16,-3-4 0 0,6-2-4 0,4-3-1 0,4-5-2 16,-4-3-2-16,13-14 2 0,-7 0-5 0,2-3 4 15,-4-2-10-15,-6 3 3 0,2-3-6 16,2-7 6-16,-10 11-3 0,-4 5 6 0,-1 4 2 15,-4 4-7-15,-1 1 2 0,-1 5-1 0,-2-1-4 16,-2 10 4-16,0 0-2 0,4-13 1 0,0 11-2 16,-4 2 1-16,0 0-1 0,0 0 7 0,13 25-9 15,-7-10-1-15,5 14 1 0,3 13 1 0,-1 11 11 16,5 0-2-16,1 6-11 0,15 54 6 16,-7-29 2-16,-4-24-3 0,-4 0 3 0,19 48-3 0,-24-39 6 15,1-12-6-15,-2-11 5 0,-3 7 2 0,0-2-4 16,-3-13 3-16,-1 14 4 0,-2-12 11 0,0-2 9 15,-6-15 8-15,2 7 6 0,-6-5 3 16,-4 4-5-16,-1-12-1 0,-4 2-4 0,-5 0 0 16,-4-8-4-16,1 1-3 0,-4-7 0 0,0-5 4 15,-2-1 7-15,-19-5-1 0,1-6-3 0,-3-5 0 0,2-9-8 16,6 1-4-16,5 6-1 0,1-2-1 16,0-2-2-16,13 0-8 0,2 2 1 0,7 2-4 15,3 2-15-15,1 2-16 0,4 1-18 0,4-3-29 16,12-6-22-16,3 2-17 0,1-1-52 0,11-13-41 15,3 5-530-15,3-3 243 0,7 9 162 0</inkml:trace>
          <inkml:trace contextRef="#ctx0" brushRef="#br0" timeOffset="27557.4853">14954 5543 2462 0,'-21'-16'57'0,"2"-1"-44"16,2 0-13-16,5 6 4 0,1 1-1 0,1 3-3 15,3-1-4-15,1 0 0 0,6 8 2 0,-4-13-3 16,4 13 2-16,0 0-1 0,6-17 3 0,1 5-1 16,1 1-4-16,2 0 5 0,1 3-4 0,10-7-12 15,-2 3-20-15,6 1-19 0,13-4-22 0,-7 1-43 16,0 7-60-16,11-11-491 0,-2 3 224 0,-2 8 150 16</inkml:trace>
          <inkml:trace contextRef="#ctx0" brushRef="#br0" timeOffset="27350.9375">14981 5819 2404 0,'6'2'156'0,"-2"2"-114"0,-4-4-19 0,1 7-19 15,-1-7-2-15,2 10-4 0,-2-10-1 0,-3 13 2 16,-3 0 0-16,2 3 1 0,-4 6 0 0,1-4 0 16,-5 4-1-16,3-1-1 0,1 4-1 0,-2 0 3 15,3 0 0-15,-1-1 0 0,2 5 1 16,-1-2 0-16,3-8-1 0,2-2-5 0,0 2 7 16,4-2 1-16,2 0 1 0,0-2-2 0,-1-1 0 15,3-3-13-15,6 8-11 0,-3-5-30 0,3-9-28 16,-1-1-46-16,3 0-56 0,-1-6-537 0,0-4 239 15,3-1 160-15</inkml:trace>
          <inkml:trace contextRef="#ctx0" brushRef="#br0" timeOffset="28266.9865">15898 5695 100 0,'0'0'149'0,"0"0"-15"16,0 0 3-16,-4 10-9 0,4-10-3 0,0 0-3 16,0 0-9-16,0 0-1 0,0 0-17 0,0 0-8 15,0 0-8-15,0 0 3 0,2 5-9 0,-2-5-4 16,0 0-6-16,16-2-7 0,-11 2-5 0,-5 0-7 15,23-3-3-15,-7 1-2 0,-1 2-1 16,2-2-4-16,4 0-9 0,4-2-42 0,-2 0-55 16,6 0-70-16,-2-1-447 0,1-1 197 0,1-2 130 15</inkml:trace>
        </inkml:traceGroup>
        <inkml:traceGroup>
          <inkml:annotationXML>
            <emma:emma xmlns:emma="http://www.w3.org/2003/04/emma" version="1.0">
              <emma:interpretation id="{60A51E2E-5E66-42F9-A535-1821DA6D9A8A}" emma:medium="tactile" emma:mode="ink">
                <msink:context xmlns:msink="http://schemas.microsoft.com/ink/2010/main" type="inkWord" rotatedBoundingBox="23399,9925 29960,10115 29852,13821 23291,13630"/>
              </emma:interpretation>
            </emma:emma>
          </inkml:annotationXML>
          <inkml:trace contextRef="#ctx0" brushRef="#br0" timeOffset="37117.5898">19881 5301 119 0,'0'0'152'0,"0"0"0"0,0 0 7 0,0 0-2 15,-19-16-7-15,19 16-10 0,-2-13-4 0,2 13-8 16,0 0-8-16,0-21-13 0,0 21-7 0,2-23-10 16,1 10-5-16,1 2-12 0,2-5-6 0,4-5-8 15,3 0-7-15,0 4-7 0,1 2-4 0,5-4-2 16,2 11-6-16,2-9-2 0,13-8-2 0,-5 10-4 16,-2 4-1-16,-6 3-5 0,-2 2-1 0,0 5-3 15,-4-3-5-15,0 8 4 0,2-1-3 0,6 5 0 16,0 2 0-16,-6 7 2 0,0 0-2 0,8 15 0 15,-8-3-1-15,-9-4 1 0,-4 1 1 0,-2 3-3 16,-2 1-1-16,-6 5 4 0,0-3 2 0,-10 19 0 16,-7-3 2-16,-2-2-5 0,-1-1 8 0,-7 1-6 15,-2 2 3-15,-1-8 0 0,-4 0 2 0,-6-4 3 16,1-4 1-16,5 1 0 0,-4-5 0 0,4-7-4 16,-3 0 0-16,5-2-5 0,4-7 1 0,5-5-1 15,0-1 0-15,10-2 2 0,-4-2-8 0,3-6-20 16,3-2-20-16,4-1-27 0,-5-11-36 0,7-3-37 15,-1-5-51-15,10-1-37 0,-2-1-485 16,8-7 236-16,13-5 156 0</inkml:trace>
          <inkml:trace contextRef="#ctx0" brushRef="#br0" timeOffset="37546.9834">20566 5223 32 0,'23'0'142'0,"-13"0"-5"0,-10 0-27 0,25 5-9 16,-10 1-6-16,-4-2-1 0,1 0-24 0,-4-2-3 15,3 1-2-15,-1 1 0 0,-10-4-15 0,11 2 5 16,-11-2 3-16,14 4 5 0,-14-4 7 0,13 2 2 16,-13-2-8-16,13 0 0 0,-13 0-2 0,0 0-11 15,14-4 0-15,-14 4-4 0,13-4 0 0,-3-3 5 16,-10 7 1-16,9-12-3 0,-5 6 1 0,-4 6-7 15,2-13-6-15,-2 13-4 0,0 0-6 16,-10-21-2-16,-1 12-3 0,0 1-2 0,-3 2-1 16,-1 4-1-16,-6 0-2 0,-6 6-3 0,-2 0 10 0,-17 15 12 15,2-6 7-15,2 7 7 0,2 4-1 0,2-1 0 16,-1 8-6-16,9 1 6 0,3-2-2 16,6-1-4-16,5-2-7 0,3-4 5 0,2 1-3 15,1 3-2-15,4 0 3 0,6-1-1 0,4 5 2 0,2-3-3 16,3-1-3-16,11 17 0 0,3-6-1 0,0-4 0 15,7-3-20-15,1-7 18 0,3 1-5 0,3-2 3 16,-7-8-9-16,-3-1 4 0,0-3-4 16,0-1 0-16,1-1-5 0,1-1-2 0,-4-2-10 15,-2-5-22-15,0-1-37 0,-4-1-43 0,2 1-55 16,-2-2-65-16,6-6-702 0,0 2 307 0,-2-1 204 0</inkml:trace>
          <inkml:trace contextRef="#ctx0" brushRef="#br0" timeOffset="38152.1239">21104 5847 93 0,'0'0'124'0,"10"6"-8"15,-10-6 13-15,9 4-3 0,-9-4 2 0,0 0-4 16,0 0-5-16,16-2-6 0,-16 2-2 0,19-9-14 15,-8 1-3-15,1-2-5 0,5-5-11 16,-5 2-7-16,5-4 2 0,0-2-1 0,-2 0-1 0,3-1 0 16,10-6-1-16,-12 5 3 0,-7 4 0 15,1 3 4-15,1 3 3 0,-7 5 9 0,2-1-8 0,0-1 2 16,-6 8 6-16,5-10-4 0,-5 10-11 16,6-9-8-16,-6 9-9 0,0 0-2 0,0 0-9 0,0 0-6 15,0 0 0-15,0 0-7 0,0 0-20 16,0 0 13-16,0 0 4 0,-25 29-5 0,19-14-10 15,-3 8 0-15,-3 1-3 0,7 3 10 0,1 0-8 16,-4-1 3-16,-1-1 0 0,-1-2-9 0,4 4 2 16,0-3-1-16,-3-1-1 0,1-6-2 0,3 6-1 15,-3-6-4-15,4 3 8 0,-2-7-6 0,2 2 2 16,3 0-1-16,-3 2-1 0,0-3 0 0,2-1-7 16,-2 0 8-16,4-13-1 0,-2 18 0 0,-2-7 0 15,4-11 0-15,-3 11-17 0,3-11 22 0,0 0-6 16,-2 18 5-16,2-18-2 0,0 0 2 0,0 13-4 15,0-13 3-15,0 0 1 0,-4 9-3 0,4-9 0 16,0 0-1-16,0 0-2 0,0 0-3 0,4 14 11 16,-4-14-13-16,0 0 7 0,0 0 1 0,0 0 1 15,0 0 0-15,-4 15 1 0,4-15-12 0,0 0 2 16,0 0 3-16,0 0 2 0,0 0 3 0,0 0-5 16,0 0 6-16,2 11-5 0,-2-11-3 0,0 0 2 15,0 0-2-15,0 0 8 0,0 0-4 0,0 0 0 16,0 0-3-16,0 0 4 0,5 10 2 0,-5-10 6 15,0 0-7-15,0 0-3 0,18-2 3 0,-18 2-4 16,11 0-19-16,-11 0-32 0,25-2-28 0,-12-2-39 16,-1 2-57-16,5 1-32 0,0-1-49 0,-3-2-603 15,-1 0 288-15,1 0 190 0</inkml:trace>
          <inkml:trace contextRef="#ctx0" brushRef="#br0" timeOffset="38664.6472">21315 5398 30 0,'0'-19'127'0,"0"19"-8"0,0 0-17 16,8-10 5-16,-8 10-2 0,5-9-8 0,-5 9-4 15,12-6-19-15,-12 6 8 0,11-4-27 0,-3 0-2 16,-8 4 8-16,15-3-19 0,-15 3 8 0,14-2-14 15,-14 2 1-15,15 0 4 0,-15 0-13 0,13 0 7 16,-13 0-7-16,0 0 14 0,14 2 9 16,-14-2-1-16,0 0 6 0,5 7 1 0,-5-7-6 15,0 0 0-15,0 0-6 0,0 0 3 0,0 0 1 16,0 0-1-16,0 0 2 0,-21 15 0 0,21-15 8 16,-15 4 1-16,15-4-1 0,0 0 1 0,-13 0 7 15,13 0-1-15,0 0-7 0,0 0-3 0,-18-2-4 16,18 2-4-16,0 0-5 0,0 0-6 0,-11-7-3 15,11 7-6-15,0 0-2 0,0 0 0 0,0 0-15 16,0 0 11-16,0 0-8 0,0 0 2 16,0 0-6-16,0 0-14 0,0 0-20 0,0 0-34 15,0 0-36-15,0 0-36 0,0 0-49 0,0 0-617 16,0 0 267-16,0 0 176 0</inkml:trace>
          <inkml:trace contextRef="#ctx0" brushRef="#br0" timeOffset="39103.2908">21880 4339 54 0,'2'-10'140'0,"-2"10"-11"0,3-19-21 0,1 10-3 15,-4 9-10-15,6-14-2 0,-6 14-24 0,10-7 15 16,-5 5 12-16,5 4-5 0,1 2 6 0,5 3-2 15,9 5 2-15,9 20-1 0,1-3-1 0,1 3-8 16,37 44-6-16,-22-17-1 0,-12-6 1 0,20 35 2 16,-15-21-6-16,-13-10-2 0,-8-6-9 0,-4 7-4 15,2-1-1-15,15 53 2 0,-15-34-2 0,-9-11-1 16,1-12-6-16,-5 5-1 0,-4-1-4 0,0-2-3 16,-8-4-6-16,2 7-2 0,-8-5 1 0,-1 0-8 15,-1-5 0-15,1 1-6 0,-8-1-1 0,-8-2-12 16,0-2-50-16,0-3-63 0,-7-1-70 0,-8-7-700 15,1 3 289-15,-1-7 194 0</inkml:trace>
          <inkml:trace contextRef="#ctx0" brushRef="#br0" timeOffset="40208.4822">22803 4264 96 0,'0'0'117'0,"3"-15"-12"0,-3 15 0 16,6-11-8-16,0-1-8 0,0 3-2 15,3-1-7-15,8-5-10 0,6 2-10 0,0 1-6 0,-5 3 2 16,5-3-15-16,-8 5 5 0,2 3-18 16,-1 0 7-16,1 2-16 0,4 2 6 0,-6 2-4 15,0 0 0-15,10 6-12 0,-6-3 5 0,1 7 8 0,-3 1-1 16,-6 2-3-16,-9 1 8 0,10 6-1 16,-7 1 8-16,-6 2-2 0,-1 4-6 0,-6-3 11 15,-9 18 5-15,0-6 6 0,-5 2 13 0,-6 0 15 16,5-5 6-16,-10-1 9 0,5-4-6 0,5-9-2 15,-4 10-6-15,8-10-3 0,5-6-7 0,1 2-9 16,3-6 1-16,1-1-3 0,1 0-6 0,2 3-2 16,2-6-3-16,4 1 0 0,0-8-4 0,6 17 1 15,4-7-8-15,3 5 4 0,25 6-7 16,5-4-3-16,1-4-9 0,3-5 9 0,9 4-1 16,5-3-4-16,2 4-19 0,1-7-35 0,-3 0-47 15,2-2-60-15,-6-1-81 0,1 1-605 0,-14 0 275 16,8 4 182-16</inkml:trace>
          <inkml:trace contextRef="#ctx0" brushRef="#br0" timeOffset="56508.0084">23863 3529 57 0,'0'0'76'0,"-3"-7"-14"0,3 7 3 16,0 0-6-16,0 0-9 0,11-6 16 0,-11 6-16 15,0 0 19-15,46 17-2 0,-4 2-17 0,0 6-7 16,6 1 0-16,44 34-1 0,0-1 1 0,-4 7-13 16,-6 1 0-16,39 47-7 0,-52-39 7 0,13 10-3 15,-13 10 7-15,23 41-16 0,-38-54 7 16,-18-10 8-16,-7-9-27 0,19 36 17 0,-2 4-9 16,-12-33 8-16,-13-9 1 0,-2-7 5 0,6 3-1 15,-10 2 0-15,-1-2-4 0,-1 4 8 0,-9 0-4 0,-6-2-11 16,2 2 5-16,2 0-3 0,-13-2-6 15,-7 4 4-15,-14 51 4 0,3-36-9 0,2-15-1 16,-30 28-28-16,-4-5-37 0,15-19-46 0,2-14-330 16,-31 18 143-16,-36 49 96 0</inkml:trace>
          <inkml:trace contextRef="#ctx0" brushRef="#br0" timeOffset="61721.9075">25083 7215 77 0,'-10'4'205'0,"10"-4"-31"0,0 0-16 0,0 0-21 16,29 2-6-16,0 0-23 0,2-4-6 0,5 2-7 15,19 0-17-15,7 0-4 0,-3 0-8 0,2 0-3 16,-1 7-12-16,-3-1-5 0,4-6-7 0,-1 8 0 16,-1-4 3-16,-1 3-18 0,3-1-31 0,-8 3-22 15,9-5-29-15,-7 2-56 0,-5 0-387 0,-8-4 167 16,12 3 112-16</inkml:trace>
          <inkml:trace contextRef="#ctx0" brushRef="#br0" timeOffset="61493.5752">25355 6870 117 0,'-17'2'147'0,"7"0"-4"16,10-2-14-16,-9 4-10 0,9-4-7 15,0 0-10-15,0 0-1 0,0 0-10 0,0 0-15 16,0 0-2-16,0 0-12 0,36-2 4 0,-17 4-9 0,2-2-4 16,12-2-16-16,18 0-1 0,-7 0 3 0,-7 0-11 15,-3 2-2-15,20-2-2 0,-12 0 1 0,-6 2-4 16,-3 6-5-16,-4 0-1 0,-3-4-30 15,-3 0-32-15,0 5-28 0,0 1-57 0,-5 0-351 0,-7-6 161 16,-3 5 108-16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39:45.61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7EA6330-BB6F-49B4-8814-F2EA118BD37C}" emma:medium="tactile" emma:mode="ink">
          <msink:context xmlns:msink="http://schemas.microsoft.com/ink/2010/main" type="inkDrawing" rotatedBoundingBox="11809,13816 27834,13390 27843,13729 11818,14154" shapeName="None"/>
        </emma:interpretation>
      </emma:emma>
    </inkml:annotationXML>
    <inkml:trace contextRef="#ctx0" brushRef="#br0">0 322 49 0,'0'0'78'0,"0"0"-12"0,6 13-2 0,-6-13 6 15,10 9 2-15,-10-9-9 0,15 12 10 0,-5-6-11 0,3-1 5 16,0-1-9-16,5 0 3 0,1-2-17 16,13 0 2-16,20 7-5 0,-12-7-12 0,12 2 8 15,9-4-4-15,-7 2 0 0,1 2 1 0,5-1-15 0,5-3 12 16,0 4 4-16,-4 0 7 0,6-2-15 0,4 4 12 15,-2-2-7-15,-2-1 6 0,8 1-9 16,-3 2-1-16,1 1-6 0,2 1-4 0,1-4 10 16,-3 2 14-16,67-1 1 0,-35 3 0 0,29 3-2 15,-28-5-5-15,-24-2 0 0,-11 0-4 0,3 1-4 16,70 5-4-16,-41-10 2 0,-11 4-7 0,-13 0-1 16,72 3-1-16,-7-5-4 0,-33-2 8 0,36 8-6 15,-36-6-1-15,-19 0-6 0,56 5 5 0,-5-7-3 16,10 0-5-16,-40 0 6 0,33 2-1 0,-3-6 0 15,5 2 3-15,-35 0-9 0,44-3 5 0,0-1-2 16,-2 0-1-16,0 1 2 0,-2 1-4 0,-7-4 0 16,62-9 0-16,-77 9 3 0,-28 5 0 15,48-3-2-15,1-6-1 0,-1 5 1 0,6-1-2 16,-2-1-1-16,-2-3 3 0,71-1-4 0,-86 9 39 16,6-7-6-16,3 7 0 0,2-4-1 0,-7 4-3 0,-33 1-3 15,44-5-4-15,-1-3-2 0,-1 3-4 0,-2 6 1 16,10 0-2-16,-2-4-3 0,0-3-3 0,-2 7 2 15,-2-2-5-15,-5 2 7 0,11-5-6 0,-6 5-1 16,4-6 3-16,2 2-4 0,69-3 1 16,-73 3-3-16,71-13 0 0,-90 17 1 0,5-5-4 15,5 3 5-15,11-4 5 0,59-7-5 0,-72 11-2 16,5-5 2-16,3-1-3 0,5 4 0 0,-4 3-1 16,-4-7 2-16,-7 2 0 0,1 1-6 0,-32 5 4 15,33-2 1-15,3 0-2 0,-1-1 1 0,-8-3-1 16,-25 8 2-16,30-2 1 0,9 0-2 0,-5-7 1 15,4 3-1-15,-13-7 0 0,4 1-2 0,-33 8 0 16,-25-5 1-16,64 7-3 0,-8-10 5 0,-3 3-1 16,-29 7-1-16,-20-4-13 0,-10 3 14 0,64-1 1 15,-10-10 3-15,-34 12-5 0,-22-5 1 0,-7 3 3 16,-4-2-3-16,-2 1-1 0,4 1-33 0,-7-2-47 16,-14 6-40-16,4-6-57 0,-14 1-553 0,-7 3 243 15,-4 2 162-15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39:51.45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4D6235-7920-4440-B157-92E536861A4B}" emma:medium="tactile" emma:mode="ink">
          <msink:context xmlns:msink="http://schemas.microsoft.com/ink/2010/main" type="writingRegion" rotatedBoundingBox="7037,16833 26494,11614 28256,18179 8798,23398"/>
        </emma:interpretation>
      </emma:emma>
    </inkml:annotationXML>
    <inkml:traceGroup>
      <inkml:annotationXML>
        <emma:emma xmlns:emma="http://www.w3.org/2003/04/emma" version="1.0">
          <emma:interpretation id="{C8892085-CC1C-4DD7-9CB1-4D765A763519}" emma:medium="tactile" emma:mode="ink">
            <msink:context xmlns:msink="http://schemas.microsoft.com/ink/2010/main" type="paragraph" rotatedBoundingBox="7037,16833 20218,13297 21145,16753 7964,202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8E8F1F-5412-45DC-8245-C1F9BFE7734C}" emma:medium="tactile" emma:mode="ink">
              <msink:context xmlns:msink="http://schemas.microsoft.com/ink/2010/main" type="inkBullet" rotatedBoundingBox="7117,17132 8076,16875 8223,17424 7264,17682"/>
            </emma:interpretation>
            <emma:one-of disjunction-type="recognition" id="oneOf0">
              <emma:interpretation id="interp0" emma:lang="" emma:confidence="0">
                <emma:literal>-</emma:literal>
              </emma:interpretation>
            </emma:one-of>
          </emma:emma>
        </inkml:annotationXML>
        <inkml:trace contextRef="#ctx0" brushRef="#br0">3541 11011 85 0,'24'0'85'0,"-6"0"-6"0,-1-1-1 15,12-1 16-15,1 0-4 0,3 0-15 0,18-4-9 16,-8 2-11-16,10-1-6 0,1-5-5 0,5 4-12 16,1-1 7-16,1-3-2 0,0 4 5 0,0-1-22 15,1 3 5-15,-7-5-34 0,-1 1-53 0,3-2-246 16,-1 5 102-16,3-7 68 0</inkml:trace>
        <inkml:trace contextRef="#ctx0" brushRef="#br0" timeOffset="-288.681">3504 10583 80 0,'0'0'99'0,"0"0"15"15,0 0-29-15,0 0-18 0,0 0-11 0,0 0 3 16,0 0-2-16,0 0-6 0,40 4 2 0,-22-4-18 16,-1-2 12-16,8 4-22 0,3 1 4 0,1 1 1 15,2-2-3-15,-1 0 6 0,3 2-20 0,0-2 13 16,1 2-9-16,-3-2-2 0,1-1 22 0,-1 5-24 15,1 0-4-15,-1-2-7 0,0-1-37 16,-3 1-32-16,1-2-260 0,-4 4 109 0,-2-4 74 16</inkml:trace>
      </inkml:traceGroup>
      <inkml:traceGroup>
        <inkml:annotationXML>
          <emma:emma xmlns:emma="http://www.w3.org/2003/04/emma" version="1.0">
            <emma:interpretation id="{9DE04AAA-26EF-480A-B102-B2E89BE43AE4}" emma:medium="tactile" emma:mode="ink">
              <msink:context xmlns:msink="http://schemas.microsoft.com/ink/2010/main" type="line" rotatedBoundingBox="9905,16064 20218,13297 21145,16753 10832,19519"/>
            </emma:interpretation>
          </emma:emma>
        </inkml:annotationXML>
        <inkml:traceGroup>
          <inkml:annotationXML>
            <emma:emma xmlns:emma="http://www.w3.org/2003/04/emma" version="1.0">
              <emma:interpretation id="{05BF473B-FE60-4417-B67E-378F30F01878}" emma:medium="tactile" emma:mode="ink">
                <msink:context xmlns:msink="http://schemas.microsoft.com/ink/2010/main" type="inkWord" rotatedBoundingBox="9905,16064 10892,15799 11559,18285 10572,18550"/>
              </emma:interpretation>
            </emma:emma>
          </inkml:annotationXML>
          <inkml:trace contextRef="#ctx0" brushRef="#br0" timeOffset="4766.522">6537 9573 28 0,'-2'-9'85'0,"0"-1"-8"0,2 3-5 16,0 7-18-16,2-16 2 0,4 5-7 0,0 0 10 15,-1-3-16-15,7 3 5 0,3-4-14 0,1 3-6 16,5 1 1-16,19-6-16 0,-13 1 13 0,3 7-12 16,-7 1 4-16,8 6-5 0,-4 0 20 0,-2 2-16 15,7 2 3-15,-1 2-1 0,-3 4-17 0,-1 3 15 16,-4 1-9-16,0-1 9 0,0 2-8 15,6 14-1-15,-12-2 1 0,-7-4 4 0,-1 2 5 16,-5 3-5-16,-6 1-10 0,-2 1 10 0,-5 22-4 16,-7-8-1-16,-1 5 12 0,-4-1-4 0,-2 0 2 15,-6-8 6-15,3-4 4 0,-3 1 9 0,-2-5-5 16,6 8 2-16,6-15 0 0,-2 0-2 0,2-8 12 16,2-2-29-16,5-7 16 0,-1 9 4 0,1-5 0 15,1-4 5-15,9 3-2 0,-4-3-8 0,6-6 8 16,-2 15-9-16,2-15-2 0,0 0-5 0,0 0-1 15,12 10 0-15,3-10 4 0,2 2-10 0,4-2 1 16,10 0-4-16,7 0 1 0,16 0-2 0,3-2 2 16,-1 2-3-16,-10 0 5 0,11 0-4 0,-11 0 5 15,-7 0-8-15,14 11 1 0,-13-9-2 0,-3 2-19 16,-7 2-32-16,-3 3-36 0,0 1-44 0,-2-3-412 16,-6 5 180-16,-4-3 118 0</inkml:trace>
          <inkml:trace contextRef="#ctx0" brushRef="#br0" timeOffset="5054.964">6612 10787 29 0,'0'0'91'16,"23"7"-6"-16,-8-5 0 0,12-6-7 0,-8 6-4 15,2 0-16-15,8-2 2 0,3-2 0 0,5 4-7 16,16 2 7-16,-9-2-18 0,-3-2-9 0,14 4 6 16,-13 0-8-16,-3-3-5 0,-7 3 12 0,16 6-23 15,-2-1 8-15,-2 1 3 0,-8-1-23 0,-9-3-45 16,-2 4-44-16,-6-5-209 0,0 5 99 0,-1-3 66 15</inkml:trace>
          <inkml:trace contextRef="#ctx0" brushRef="#br0" timeOffset="5599.3336">6748 11124 81 0,'0'0'111'0,"2"17"-9"0,-2-17 15 0,0 15 7 16,3 2-17-16,-4-1-7 0,2 1-7 0,1 11-6 15,0 1 11-15,4 1-6 0,0 3-1 0,-1 16-12 16,-5-3-6-16,4-8-10 0,-6-7-1 0,2 1-4 16,4-2-8-16,0 1 2 0,-2-3-8 0,6 1-6 15,-8-10-1-15,5 8-6 0,1-12-7 0,-4 2 6 16,2-4-1-16,-2 1-2 0,2-1 3 0,-1-3 0 16,3-3 1-16,-6-7-3 0,0 0-2 0,0 0 2 15,0 0-4-15,21-11-8 0,-11-2 0 0,3-7 2 16,12-10-2-16,-8 1-3 0,10-11 0 0,-2 2-3 15,6-2-1-15,-5 0-4 0,3 10 1 0,0-1-3 16,0-1-4-16,-6 5 4 0,-4 10-1 0,0 2 5 16,-2 4-3-16,-3 1-5 0,-1 2 0 15,-3 5 4-15,3 1 4 0,-5 0-1 0,3 4 3 0,-1-2 6 16,1 5-2-16,-1 3 12 0,-1-2 11 0,3 3-1 16,1 8-1-16,1-5-4 0,-1 5-2 0,-2 4-4 15,-3-2-2-15,7 2-1 0,-3 0-1 16,1 0-3-16,1 2 2 0,-3 0-1 0,1-1-4 15,1-1 0-15,-1 2-1 0,-1 2-2 0,1-2-1 0,1-4-12 16,-5 2-48-16,1 2-51 0,1 0-48 0,-3 1-50 16,3-3-527-16,0-2 242 0,-1 4 160 0</inkml:trace>
        </inkml:traceGroup>
        <inkml:traceGroup>
          <inkml:annotationXML>
            <emma:emma xmlns:emma="http://www.w3.org/2003/04/emma" version="1.0">
              <emma:interpretation id="{949369ED-2412-4D28-8AE2-2613AF9B5A51}" emma:medium="tactile" emma:mode="ink">
                <msink:context xmlns:msink="http://schemas.microsoft.com/ink/2010/main" type="inkWord" rotatedBoundingBox="12812,16493 15762,15701 16386,18029 13437,18820"/>
              </emma:interpretation>
            </emma:emma>
          </inkml:annotationXML>
          <inkml:trace contextRef="#ctx0" brushRef="#br0" timeOffset="9690.8257">9647 11535 60 0,'0'0'131'0,"0"0"-29"0,-4 14-12 16,4-14 6-16,0 0-13 0,-6 13-9 0,6-13-8 15,-10 13 6-15,7-1-15 0,-1 1-10 0,0-2 3 16,0-1-5-16,2 3-10 0,-2 1-3 0,2-1 16 0,1 0-25 16,-1 4 9-16,4-5-10 0,-2 3 1 15,0 0 4-15,3-1-2 0,1 3 1 0,4 6 1 16,-2-6-5-16,3-2 6 0,5 2-4 0,3-5-4 16,0-3-1-16,2 3 0 0,4-5-5 0,4-1-1 15,0 0-7-15,0-8 6 0,-4 2-3 0,7-2-8 16,-1-6-10-16,-2 1-12 0,-2-3-44 0,1-1-37 0,-1 3-327 15,-4-3 143-15,-3-3 96 0</inkml:trace>
          <inkml:trace contextRef="#ctx0" brushRef="#br0" timeOffset="9953.3899">9769 11347 94 0,'-8'-6'121'0,"8"6"-10"0,0 0-20 15,-9-8 10-15,9 8-6 0,-4-5-9 0,4 5-17 16,0 0 6-16,0 0-19 0,0 0 0 0,-6-10-6 16,6 10-7-16,0 0 4 0,0 0-4 0,0 0-20 15,18-13-24-15,-11 9-72 0,-7 4-290 0,19-6 121 16,-7 1 80-16</inkml:trace>
          <inkml:trace contextRef="#ctx0" brushRef="#br0" timeOffset="10481.4754">12168 9657 130 0,'6'-11'130'15,"-2"1"12"-15,0 1-3 0,-1-1-12 0,-3 10-3 16,4-13-12-16,-4 13-5 0,0-12-8 0,0 12-13 15,0 0-5-15,0 0-7 0,-15-9-7 0,15 9-2 16,-17 4-3-16,-2 5 16 0,-18 12 2 16,1 8 2-16,-1 3 7 0,3 10-2 0,-33 46 1 15,0-5-6-15,10 9-6 0,13-27-4 0,9-14-4 16,6 0-6-16,3 5-2 0,-13 45-3 0,7-25-3 16,11-9 3-16,5-7-10 0,5 0-8 0,7 0 1 15,-6 1-3-15,10 4-5 0,2-6 2 16,2 2-5-16,4 0-3 0,3-2-4 0,8-2-6 0,2 2 4 15,2-5 1-15,6-1-4 0,29 40 1 16,-22-35-12-16,2-7-9 0,1-13-25 0,1-6-40 0,4 1-45 16,2-5-57-16,0 3-51 0,-4-3-593 0,8-7 272 15,-2-3 180-15</inkml:trace>
          <inkml:trace contextRef="#ctx0" brushRef="#br0" timeOffset="9313.4421">9243 10067 78 0,'0'0'121'0,"0"0"-18"15,0 0 2-15,0 0-16 0,0 0 0 0,0 0-24 16,0 0-6-16,0 0 0 0,0 0 1 0,0 0-10 16,42 0-12-16,-25 2 1 0,6 5-12 0,2-1 4 15,2 2-11-15,-1-3 0 0,5-1 2 16,2 0 0-16,13 7-8 0,-1-1-2 0,-4-4 7 16,-9-1-3-16,14 9 4 0,-2-3-1 0,-5-3-5 15,1 13-10-15,-2-4 3 0,-7-4-3 0,-1-3 1 16,-7 5 12-16,-4 0-7 0,2-4 2 0,-1 5-3 15,-3-3 1-15,-6 6-10 0,-3-2 8 0,-4 0 7 16,-2 1-7-16,0 2-12 0,-8 13 11 0,0-3-6 16,-11 16 3-16,0-2 12 0,-6-2-3 0,-6 0-7 15,0-6-9-15,-1 0 2 0,-3-4 14 0,-1-3-8 16,-3-2-8-16,3-3 17 0,-3-3-16 0,11-3 11 16,3-5-8-16,0-2 19 0,4-1 10 0,1-1 15 15,5-3 9-15,1 0 2 0,3-1-3 0,1 1 1 16,1-2 1-16,1-2-8 0,6-2-5 0,0 0-6 15,0 0-2-15,0 0-2 0,0 0-2 0,2 13-5 16,9-5-1-16,4-6-6 0,10 3 3 0,4-1 2 16,2 2-6-16,19 2-1 0,5-1 3 0,2-3-3 15,1-2-3-15,1 6 1 0,6-8-6 0,-5 1 0 16,3-1 0-16,4 0 0 0,-6 2 0 0,0 0 2 16,-3-2-2-16,-1-2 0 0,-11 2-1 0,-7-2 1 15,-3 2-3-15,0 0-6 0,-3-1-22 0,1 1-38 16,-3-2-27-16,-2 2-39 0,-6 0-46 0,-4 0-428 15,0 0 199-15,-2 0 134 0</inkml:trace>
          <inkml:trace contextRef="#ctx0" brushRef="#br0" timeOffset="8769.6717">9277 9981 69 0,'-8'-10'132'0,"8"10"-6"15,0 0 5-15,-9-9-2 0,9 9-8 16,-6-8 3-16,6 8-10 0,0 0-9 0,-10-11-11 16,10 11-8-16,0 0-16 0,-5-4 1 0,5 4-16 15,0 0 0-15,0 0-13 0,0 0 2 0,0 0-6 16,0 0-7-16,19-11 2 0,-19 11-5 0,27-2-4 15,-8 0 7-15,10 0-10 0,3 4 5 0,1-4-9 0,1 0-3 16,22-2 4-16,-5-5-8 0,1 1 4 16,-12 4-4-16,-1 0-2 0,14-3 3 0,-1 1-1 15,-14 2-4-15,-3-3 5 0,-7 5-26 0,-1 0-20 16,-2 0-17-16,-6-2-36 0,-2 4-36 0,-1 0-21 16,-1-2-345-16,-2 4 162 0,-13-2 110 0</inkml:trace>
        </inkml:traceGroup>
        <inkml:traceGroup>
          <inkml:annotationXML>
            <emma:emma xmlns:emma="http://www.w3.org/2003/04/emma" version="1.0">
              <emma:interpretation id="{ABC42373-E194-42B3-BFA3-438BD17947C6}" emma:medium="tactile" emma:mode="ink">
                <msink:context xmlns:msink="http://schemas.microsoft.com/ink/2010/main" type="inkWord" rotatedBoundingBox="17901,14421 20344,13766 20830,15578 18387,16233"/>
              </emma:interpretation>
            </emma:emma>
          </inkml:annotationXML>
          <inkml:trace contextRef="#ctx0" brushRef="#br0" timeOffset="-4983.0851">14508 7953 4 0,'0'0'113'0,"0"0"-17"15,-15-7-10-15,15 7 5 0,-6-8-12 0,6 8-11 16,0 0-4-16,-4-17-3 0,4 17-18 0,12-21-3 15,-7 7 7-15,11-3-6 0,3 2 0 0,2 0-2 16,13-8-3-16,3 4-4 0,-7 4-11 0,-1 1 4 16,-4 5-4-16,4 3 4 0,-1-3-8 15,1 9 8-15,2-2 0 0,1 7-4 0,-3 3-6 16,15 5 5-16,-8-1-1 0,5 5 2 0,-3 6 2 16,4 7-8-16,0-5 8 0,-7 9-14 0,-3-3 7 15,1 5 5-15,-3 2-10 0,-5 2-2 0,-4 10 6 16,8-5 9-16,-12 3-1 0,-1-2 4 0,-7-1-4 15,-3-5 1-15,0-3-1 0,-2-9 6 0,-6 8 9 16,-2-9-3-16,-4 2 3 0,-1-1-1 0,-9 12 4 16,1-4-5-16,-8-5-4 0,-3-1 1 15,-3 1-7-15,-6-3 0 0,1-3-2 0,-10-4 7 16,-4-2-16-16,1-4 2 0,-5-3-5 0,-5-3 1 16,-1-3 3-16,9 0 9 0,-11-14 6 0,9 6-3 15,9 0 4-15,0-9 5 0,5 3 9 0,7 1 6 16,5-1 2-16,2-1-1 0,8-1-5 0,2-3-2 15,7 5-7-15,2-5-8 0,2-1 0 0,6 1-3 16,8-8-2-16,3 2-4 0,1-4-2 0,14-3 0 16,9-7-3-16,-1 1-3 0,8 3-1 0,2-1-6 15,0 3-26-15,0 4-21 0,2 0-25 0,0 6-28 16,3 2-31-16,-1 2-36 0,-2 3-34 0,6-5-488 16,-3 7 226-16,1-5 152 0</inkml:trace>
          <inkml:trace contextRef="#ctx0" brushRef="#br0" timeOffset="-3996.3893">15913 7940 70 0,'-1'-19'108'0,"-1"4"-2"0,0-3-18 16,2 3 15-16,4 2-26 0,-1-2-9 0,-1 1-6 16,8 1-16-16,-2 1 14 0,1 1-25 0,1 2 2 15,11-1 9-15,0 0-6 0,4 1-8 0,3 3 3 16,5-1-14-16,-1 7-7 0,-3-2 10 0,6 2-9 15,-5 5-8-15,5-3 20 0,-5 4-14 0,3 2-4 16,-4-3 1-16,11 11-9 0,-9-7-5 0,-7 3 14 16,-4-1 1-16,-3-1 6 0,-6-1-13 0,-3 1 7 15,-2 1 3-15,-4-1 9 0,-2 1-6 0,0-11 1 16,-8 21-2-16,-4 0-7 0,-5 0 0 0,-4-8 11 16,0 2 8-16,2 1-11 0,-17 3 5 0,7-4 4 15,4-4 5-15,4-1-4 0,6-4-1 16,-1 1 4-16,3-3 7 0,1 4 1 0,3-5-10 15,9-3-2-15,-12 6 5 0,12-6-5 0,0 0-5 0,0 0-1 16,0 0 0-16,0 0-1 0,0 0 0 0,44-7-3 16,-23 7 0-16,12-2-5 0,1 0-4 0,18-2-3 15,2 8 4-15,-3 3-2 0,3-5-8 0,-14 4 12 16,12 4-7-16,-12-5 1 0,4 10-1 16,0-1-1-16,-13-3-3 0,0-3 4 0,-10 3 0 15,0 3 1-15,-4-1 0 0,0 2 0 0,-9 0 3 16,-2 1 0-16,-5-5 6 0,-2 6 13 0,-3 6-5 15,-10 2-3-15,-7 5 3 0,-9 5-2 0,-1-1-4 16,-5-9 0-16,-8 1 0 0,-4-3-5 0,-8 4 0 16,1-4 3-16,-47 19-2 0,24-8-2 0,9-13-5 15,13-8-32-15,1 1-35 0,-12-1-26 0,0-2-38 16,3-3-492-16,-5 1 207 0,4 3 138 0</inkml:trace>
          <inkml:trace contextRef="#ctx0" brushRef="#br0" timeOffset="-4496.6881">15852 7782 16 0,'-2'-10'87'0,"2"10"-10"16,0 0 3-16,0 0-5 0,0 0-6 0,0 0-11 15,12 25 4-15,-8-8-9 0,3 14-3 0,5 16-6 16,1 10 5-16,-1 4-10 0,16 59 2 0,-5-34 5 16,-7-12-11-16,10 44 0 0,-8-28 2 0,-3-25-11 15,-4-6 8-15,3 2-11 0,-1 2-8 0,1 3 3 16,-5-7-12-16,1 4 18 0,1-8-10 0,1 4-2 15,-5-5-7-15,1-7-4 0,-2-8 4 0,0-11 1 16,-3-5 10-16,-1-6-11 0,2 0 10 0,-2-3-5 16,0-5 3-16,-2-3-4 0,0-6 10 0,2 7-22 15,-2-7-23-15,0 0-28 0,0 0-52 16,-13-34-242-16,1-6 116 0,-3-6 78 0</inkml:trace>
        </inkml:traceGroup>
      </inkml:traceGroup>
    </inkml:traceGroup>
    <inkml:traceGroup>
      <inkml:annotationXML>
        <emma:emma xmlns:emma="http://www.w3.org/2003/04/emma" version="1.0">
          <emma:interpretation id="{60A16BB8-BB5E-495D-948A-D8637061DD15}" emma:medium="tactile" emma:mode="ink">
            <msink:context xmlns:msink="http://schemas.microsoft.com/ink/2010/main" type="paragraph" rotatedBoundingBox="16875,16358 28139,16054 28208,18635 16945,189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EE1724E-B82E-413A-9901-DE6C4B3F98A1}" emma:medium="tactile" emma:mode="ink">
              <msink:context xmlns:msink="http://schemas.microsoft.com/ink/2010/main" type="inkBullet" rotatedBoundingBox="16890,16899 18271,16861 18313,18418 16932,18455"/>
            </emma:interpretation>
          </emma:emma>
        </inkml:annotationXML>
        <inkml:trace contextRef="#ctx0" brushRef="#br0" timeOffset="11752.6374">13221 10514 3 0,'0'0'122'16,"0"-13"-1"-16,0 13-2 0,0 0-7 0,0-15 6 15,0 15-3-15,0 0-14 0,0 0-5 0,-3-14 0 16,3 14-20-16,0 0-2 0,0 0-12 0,0 0-4 15,0 0-5-15,0 0 19 0,-6 38 1 0,6-18-5 16,-2 0-8-16,2 1-3 0,2 12-6 0,2-3-5 16,-1 3-1-16,5-3-6 0,5 12-4 0,1-6 2 15,1 4 2-15,1-9 4 0,-3-7-3 0,2-4 0 16,2-3 1-16,1-2-1 0,1-9 6 0,4 3 0 16,-6-7-1-16,2-2-3 0,8-6-3 0,0-1-3 15,13-10-7-15,0-2 0 0,-5-8-3 16,5-4-1-16,-9-3-3 0,5-8-3 0,-11-2-1 15,4 2-2-15,-12-3-4 0,-4 5-1 0,-1 5 2 0,-3 9-1 16,-3-5-2-16,2 5 0 0,-3 3-4 16,-5-2 2-16,2 8 4 0,0 4 1 0,-2 3 0 0,0 10 0 15,4-11-1-15,-4 11-3 0,2-16-2 0,-2 16-1 16,0 0-2-16,0 0-4 0,0 0 4 16,0 0-3-16,13 0-1 0,-13 0 2 0,6 27-2 15,6-6 0-15,3 25 3 0,2-4 1 0,-2 9-2 16,14 2-2-16,-10 5 3 0,31 46-4 0,-21-22 3 15,-10-17 1-15,-4-8 1 0,3 4-2 0,-3 2 4 16,8 61-2-16,-10-44 2 0,-3-15-4 0,1-6 1 16,-5-6 2-16,-8 4 1 0,8-4 0 0,-8 1-3 15,0-9 2-15,-4-12 2 0,-1-5 0 0,1-1 2 16,-2 0-1-16,-1-3 1 0,-5-4-4 0,3-1 7 16,-1 0-6-16,-5-8 2 0,-2 0 0 0,-4-1-1 15,0-6 15-15,2-4 10 0,-10-4-7 0,1-6 14 16,3 1-7-16,-10-10 3 0,11 2 0 0,1 3-2 15,2 1 3-15,6-2-11 0,1 2 1 16,-1-5-5-16,2 3-7 0,3 0 3 0,8-2 5 0,1 2-7 16,1-3-11-16,0 1-19 0,6 4-24 0,-1-4-38 15,9-4-44-15,1 2-46 0,14-12-41 0,0-3-702 16,-4 2 304-16,11 7 202 0</inkml:trace>
        <inkml:trace contextRef="#ctx0" brushRef="#br0" timeOffset="12027.1914">14453 11248 166 0,'11'-4'185'16,"-11"4"-24"-16,0 0-15 0,0 0-14 0,11-4-17 15,-11 4-11-15,0 0-12 0,0 0-16 0,0 0 1 16,0 0-12-16,2 17-6 0,-2-17 3 0,-2 17-9 15,1-3 2-15,-5-1-7 0,2 4-6 0,2-5-4 0,0 7-6 16,-2-4 1-16,6 0 0 0,-2 0-4 0,2 1-3 16,0 1-5-16,2-4 1 0,2 2-4 15,-1-1 2-15,3-3 1 0,-2 0-1 0,3 1 1 16,-1-6-2-16,4-1-6 0,-1-1-15 0,2 0-30 16,3-2-35-16,-1-4-38 0,-2-4-495 0,3-1 200 15,-3-1 134-15</inkml:trace>
        <inkml:trace contextRef="#ctx0" brushRef="#br0" timeOffset="12265.5819">14441 10781 27 0,'0'0'130'0,"-4"-13"-4"0,4 13-15 15,0 0-16-15,0-18-1 0,0 18-12 0,0 0-14 16,0 0-6-16,6-19-7 0,-6 19 6 16,0 0-25-16,8-9 1 0,-8 9 12 0,9-6-19 15,-9 6-32-15,10-2-56 0,-10 2-277 0,0 0 111 16,17-5 76-16</inkml:trace>
      </inkml:traceGroup>
      <inkml:traceGroup>
        <inkml:annotationXML>
          <emma:emma xmlns:emma="http://www.w3.org/2003/04/emma" version="1.0">
            <emma:interpretation id="{C2483282-2C23-46AF-89D8-73D7B7B4431F}" emma:medium="tactile" emma:mode="ink">
              <msink:context xmlns:msink="http://schemas.microsoft.com/ink/2010/main" type="line" rotatedBoundingBox="19155,16297 28139,16054 28208,18635 19225,18878"/>
            </emma:interpretation>
          </emma:emma>
        </inkml:annotationXML>
        <inkml:traceGroup>
          <inkml:annotationXML>
            <emma:emma xmlns:emma="http://www.w3.org/2003/04/emma" version="1.0">
              <emma:interpretation id="{A03522FF-8C77-4966-9E17-C2C0E687CCE9}" emma:medium="tactile" emma:mode="ink">
                <msink:context xmlns:msink="http://schemas.microsoft.com/ink/2010/main" type="inkWord" rotatedBoundingBox="19155,16297 25481,16126 25550,18707 19225,18878"/>
              </emma:interpretation>
            </emma:emma>
          </inkml:annotationXML>
          <inkml:trace contextRef="#ctx0" brushRef="#br0" timeOffset="16762.1633">18027 9830 100 0,'0'-15'119'0,"0"6"-18"0,-2 3 2 16,2 6-9-16,2-11-9 0,-2 11-4 15,0 0-10-15,-4-12 2 0,4 12-7 0,0 0 4 16,0 0-3-16,0 0 2 0,0 0-13 0,0 0 6 0,14 34 8 16,-10-18 0-16,1 12-9 0,1 3 0 15,-2 3-7-15,8 14-4 0,-5 1-5 0,1 3 4 16,-6-11-12-16,3-6-4 0,-5 1 1 0,6-4-7 15,-2-3 0-15,-2 3-6 0,2-3 6 16,0-1-8-16,-4-5 1 0,2-4-2 0,3 8 0 16,1-8-11-16,-2-6 0 0,-2 1 0 0,4-3-14 15,-3-1 0-15,-3-10-27 0,2 13-14 0,-2-13-14 0,0 0-33 16,4 6-35-16,-4-6-402 0,0 0 176 16,0 0 120-16</inkml:trace>
          <inkml:trace contextRef="#ctx0" brushRef="#br0" timeOffset="16991.3661">17884 9979 116 0,'-14'-17'160'16,"1"2"2"-16,-1 5-3 0,5-1 0 0,1 1 2 15,1 1-10-15,-1 1-12 0,8 8-5 0,-12-10-12 16,7 5-11-16,5 5-15 0,-8-10-7 0,8 10-8 16,0 0-12-16,0-17-5 0,0 17-5 0,10-11-5 15,-5 1-7-15,7 1-4 0,9-3-4 0,2 1-5 16,2-1-2-16,19 1-6 0,2-1 1 15,2 1-6-15,0 0 0 0,-1 1-6 0,-6 6-1 16,-7 2 1-16,1 0-7 0,-1 2-49 0,22 0-36 0,-3 8-62 16,-11-6-58-16,-7 4-461 0,-3 1 218 0,-5-1 148 15</inkml:trace>
          <inkml:trace contextRef="#ctx0" brushRef="#br0" timeOffset="17765.6012">18962 10735 50 0,'-10'4'174'0,"10"-4"5"0,0 0-2 0,-13 2-9 16,13-2-15-16,0 0-12 0,0 0-14 0,0 0-8 16,-16-8-13-16,16 8-10 0,0 0-10 0,0 0-5 15,6-23-14-15,-6 23-6 0,19-28-2 16,-5 11-7-16,1 5-6 0,2-3-13 0,-3-2 4 15,1 2-9-15,4 5-2 0,14-15 0 0,-7 12 0 0,-4 0-7 16,-1 9-1-16,-6 0 2 0,4 6-3 0,-4 2-3 16,1 2 4-16,5 7-1 0,-2 2 1 0,12 18-1 15,-5-3 2-15,-3 12-3 0,-4 2 3 0,-1 3-3 16,-5 7 1-16,0 1 3 0,-3-4-3 0,3 1 1 16,-11 3-2-16,10 4 2 0,-12-11 4 15,-2-8-2-15,2-6 7 0,-6 21 0 0,-5-3 1 0,-5-7 2 16,5-12 8-16,-8 9-4 0,0-8-3 0,5-5-1 15,-3-5-2-15,0-5-8 0,-4-2 3 0,0 1-1 16,-2-9-2-16,0 4-1 0,0-5-7 16,2-6-2-16,1-4 2 0,1-2-27 0,-4-1-19 15,-2-7-28-15,6-3-20 0,2-2-12 0,2-4-19 16,3-2-21-16,3 2-36 0,3-4-27 0,4 4-471 16,6-5 222-16,2-3 148 0</inkml:trace>
          <inkml:trace contextRef="#ctx0" brushRef="#br0" timeOffset="18135.2544">19877 10840 151 0,'11'-10'140'0,"1"3"-12"0,-3-1 10 0,-1 1-12 16,2-3 0-16,-10 10 0 0,9-17-5 15,-5 9-5-15,-4 8-15 0,4-13-4 0,-2 2-7 0,-2 11-11 16,0 0-5-16,-4-23-6 0,4 23-8 0,-10-17-8 16,1 7-2-16,-3 2-6 0,-7-5-4 0,-2 9-7 15,4 0 0-15,-2 3-7 0,-6 4 2 0,-6-1 1 16,-15 10-6-16,8 5 14 0,0 4 3 0,-2 0 2 16,7 5 6-16,-2 5 1 0,13 1 2 15,-5 1-4-15,4 7 0 0,6-10-5 0,9-1-1 0,0-3-1 16,6 3-3-16,-3 0-5 0,3 1 0 0,0 4 3 15,6-1-7-15,1-5-2 0,-1-1-3 0,13 17 1 16,1-6 0-16,1-2 0 0,0-13-5 0,0-2 0 16,2-4 0-16,0-4-1 0,2 1 2 0,6-5-13 15,-4 3-15-15,3-5-34 0,5-3-45 16,-2-4-89-16,-1-6-72 0,1-1-555 0,-6-3 267 16,0-1 178-16</inkml:trace>
          <inkml:trace contextRef="#ctx0" brushRef="#br0" timeOffset="18473.9154">20338 11267 58 0,'0'0'151'0,"0"0"-6"16,0 0-2-16,-2 13 3 0,2-13 6 0,0 0-8 15,-13 21-4-15,9-13-5 0,-3 5-2 0,1-2-4 16,0 3-5-16,0 1-10 0,-1 8-7 0,5-4-12 16,-2 0-10-16,2-2-7 0,-2 0-6 0,6 14-10 15,0-10 0-15,4 5-7 0,-4-5-4 0,3-4-6 16,3 8-1-16,2-4-2 0,1-2-3 0,1 0-4 15,1-4-4-15,6-3 0 0,-2 1-6 0,1 2-20 16,-1-5-32-16,-2-6-42 0,1 0-50 0,-1-4-58 16,0 0-585-16,-1-6 254 0,-1-2 168 0</inkml:trace>
          <inkml:trace contextRef="#ctx0" brushRef="#br0" timeOffset="18686.5508">20281 11149 116 0,'-8'-10'191'0,"6"1"-28"0,-3-3-15 0,5 12-21 15,-2-17 3-15,2 17-20 0,-2-13-19 16,2 13-8-16,-2-14 0 0,2 14-17 0,0 0-4 0,0-15-11 16,0 15-12-16,0 0-22 0,0 0-33 15,8-11-46-15,-5 9-57 0,-3 2-309 0,0 0 144 16,16-8 94-16</inkml:trace>
          <inkml:trace contextRef="#ctx0" brushRef="#br0" timeOffset="12769.2468">15559 10737 46 0,'-13'-2'194'0,"13"2"11"0,-19-5 1 0,19 5-13 15,-18-2-18-15,18 2-18 0,-13 0-13 0,13 0-16 16,0 0-15-16,0 0-8 0,0 0-9 0,0 0-15 15,0 0-6-15,0 0-5 0,0 0-6 0,0 0-8 16,0 0-5-16,44 13 0 0,-19-9-5 0,4 0-5 16,-1 1-3-16,1-1-6 0,2-2 1 0,5 2-5 15,-1-2-3-15,-3-6-4 0,5 6 1 0,14 2-25 16,-11-6-30-16,-9 4-47 0,2-2-48 0,-5 0-66 16,-3 0-492-16,-6-2 228 0,-1 2 152 0</inkml:trace>
          <inkml:trace contextRef="#ctx0" brushRef="#br0" timeOffset="14593.7989">16507 10425 66 0,'0'0'117'0,"-4"-15"-12"0,4 15 0 16,0 0-13-16,0 0-2 0,-4-12-8 0,4 12-5 15,0 0-17-15,0 0 0 0,0 0-11 0,0 0 12 16,0 0 16-16,0 0-8 0,0 0 0 16,0 0-5-16,0 0 5 0,0 0 14 0,18 29 4 15,-15-14 5-15,5 13-4 0,-2 1-5 0,9 24 1 0,-1 6 13 16,-5 2-4-16,5 6-7 0,12 61-7 0,-10-35 1 15,-7-17 5-15,14 50-2 0,-6-31-5 0,-3-26-12 16,-5-6-5-16,3 5-7 0,-3 3 14 16,11 54 8-16,-9-33-5 0,-3-27-4 0,-1-10-7 15,-3-4-10-15,2-13-8 0,-2 14 10 0,3-16-14 0,-3-4 4 16,0 1-9-16,0-5-7 0,-4-3 8 0,0-6 2 16,0 0-4-16,0-2-8 0,-2-1 5 15,0-1 8-15,0-4-19 0,-2 3 10 0,-3-3-2 16,-1 0-10-16,0-3 3 0,-1-2-24 0,-3-1-31 15,1-1-26-15,-3-4-41 0,-1-2-29 0,0 0-31 16,1-5-19-16,-1 5-43 0,2-8-40 0,-3-1-549 16,3 1 270-16,0-9 182 0</inkml:trace>
          <inkml:trace contextRef="#ctx0" brushRef="#br0" timeOffset="15523.2493">16758 10478 101 0,'0'0'127'0,"-6"-9"-18"16,6 9 4-16,0 0-21 0,-6-10-9 0,6 10 1 0,0 0-8 15,0 0-9-15,10-17-8 0,-10 17-8 0,15-10 12 16,-1 5-14-16,7-3 1 0,6-1-7 0,1 7-5 15,5-2 14-15,-4 2 3 0,3 2-3 0,3-2-9 16,-5 8 5-16,22 9-1 0,-12-9 7 16,-2-3-12-16,10 9 2 0,-2 7-2 0,-11-8-6 15,-7 3-2-15,9 5-4 0,-9 0 1 0,5 2-2 0,-2-4 2 16,-12 0-3-16,-4 0-1 0,-1 2-3 0,3 2 6 16,-4 2-4-16,8 13 7 0,-7-5-4 0,-7-1 7 15,5 12-5-15,-6-8 1 0,-6-3 0 16,-6-3 1-16,2 3 0 0,-2-1-2 0,-5 14 1 15,-1-8 1-15,-5 4-4 0,-4 2-5 0,-2-2 4 16,-4-3-1-16,-5-3 1 0,-3-4-5 0,1-3-3 16,-7 0-2-16,1-1 1 0,2-1 1 0,0-4-3 15,5-10-3-15,-7 7-1 0,9-5 3 0,4-4-3 16,3-1 0-16,-1 0-1 0,2-3 3 0,4-1 5 16,3-2 13-16,3 0 5 0,1 2-1 0,1-2 6 15,11-2-8-15,-19 4 1 0,19-4 4 0,-14 0-2 16,14 0 0-16,0 0-7 0,-13 1-1 0,13-1-6 15,0 0 0-15,0 0 0 0,-14 0-6 0,14 0-1 16,0 0-3-16,0 0 1 0,0 0 1 0,0 0-5 16,0 0-6-16,29-15 3 0,-6 6-2 0,-4 3-1 15,4 0-5-15,4-3 4 0,0 3 2 0,5-4-2 16,-7 5 0-16,25-5 1 0,-13 1-1 0,-5 5 5 16,-1 0-3-16,-1 0-5 0,-1-1 3 0,0-1 0 15,3 0-8-15,-1 2 4 0,2 2-3 0,1 2 2 16,-11 2 7-16,0-2-10 0,-4 0 6 0,10 2 2 15,-4 2 3-15,-4 0-4 0,4 0 1 0,-4-1-8 16,-6 1 9-16,4-2-5 0,-3 6-4 0,-1-4 8 16,8 5-2-16,-4 1 3 0,-2 7 0 0,0-4-6 15,-7-1 2-15,0 1 3 0,3 4 5 0,-5-2-6 16,-3 8 4-16,-3-8 0 0,0 1 2 0,0 1 7 16,-4-2 0-16,2-15 1 0,-4 30-3 0,-9-9 6 15,3 4-6-15,3-8-3 0,-11 4-6 0,-1 14 2 16,2-9 5-16,-6-5-2 0,2-6 5 0,-19 8-8 15,2-6 4-15,7-1-3 0,-5-11-1 16,-14 3-7-16,-4-4 14 0,12 0-5 0,2-4-5 16,3-2-8-16,-24 6 4 0,4-14 7 0,3 2-19 15,-1-5-1-15,9 0-19 0,7 3-21 0,7 4-23 16,7-3-28-16,2 1-32 0,4-3-35 0,3 3-49 16,1 1-52-16,6-1-584 0,-3 0 284 0,12 8 192 15</inkml:trace>
          <inkml:trace contextRef="#ctx0" brushRef="#br0" timeOffset="19473.6413">20809 9653 28 0,'0'0'80'0,"0"0"-6"16,0 0 0-16,0 0 10 0,0 0-8 0,0 0 5 15,0 0-4-15,0 0 7 0,0 0-9 16,0 0 1-16,-3-19-9 0,3 19 0 0,0 0-1 16,-2-4 8-16,2 4-12 0,0 0 3 0,0 0 1 15,0 0 5-15,0 0 6 0,0 0-5 0,0 0 2 16,0 0 0-16,0 0-2 0,-4-7-2 0,4 7-9 15,0 0-10-15,0 0-6 0,0 0 0 0,0 0-6 16,0 0-6-16,0 0-3 0,0 0-2 0,0 0-3 16,0 0-6-16,17 4 5 0,-17-4-6 0,0 0-12 15,12 7 10-15,-7-3-2 0,-1 0-2 0,-4-4 0 16,12 6-1-16,-3 1-2 0,-1 1 2 0,3-1-3 16,1 5-2-16,-3-5 4 0,12 5-1 0,-11-3-3 15,1 3 2-15,5 5 4 0,-1-2 3 0,-3-1 9 16,1 7 2-16,2-1-1 0,-1 1-3 0,16 16 2 15,1 3 8-15,-10 2 8 0,14 3 2 0,-5-1-5 16,3 0-2-16,-1 7-2 0,28 43-1 0,-18-31 0 16,-19-6-5-16,-2-8-4 0,2 5-4 0,-2-1 1 15,2 4 0-15,-4 0 25 0,-4 0-1 0,1 0-3 16,-3 6-5-16,-7-6-5 0,5 1 4 0,-9-3-1 16,4-6-12-16,-8-7 13 0,2-2-15 0,-2-7 3 15,-4-1 4-15,-1-1-3 0,5-3 5 0,-6 3-6 16,0-5-6-16,-1 1 2 0,-1-2 0 0,-3-1-7 15,-8 11-3-15,4-16-24 0,-6-2-26 0,3-6-33 16,1-1-37-16,2-4-51 0,-2-5-45 0,2-1-63 16,-2-3-579-16,3-3 283 0,-3-4 188 0</inkml:trace>
          <inkml:trace contextRef="#ctx0" brushRef="#br0" timeOffset="19915.6768">21642 11025 178 0,'8'0'157'0,"-2"-4"-3"0,1 2-31 0,-7 2 1 15,10-2-2-15,-4 0 6 0,-6 2 0 0,9-4 7 16,-9 4-2-16,0 0-9 0,6-1-2 0,-6 1-13 0,0 0-11 15,8-4-12-15,-8 4-7 0,0 0-6 16,0 0-6-16,0 0-9 0,5-4-4 0,-5 4-4 16,0 0-6-16,0 0-4 0,0 0-4 0,0 0-6 15,2-8-3-15,-2 8-5 0,0 0-5 0,6-5 0 16,-6 5-4-16,6-8 2 0,-2 6-1 0,-1-4-5 16,-3 6 2-16,12-5-3 0,-6 1-2 0,1 0 0 15,-1 2-1-15,2-2 2 0,-8 4-3 0,11-4-1 16,1-1 2-16,-5 3-2 0,1 0-2 0,-2 0 3 15,-6 2 5-15,9 0 8 0,-9 0 8 0,6 4 13 16,-6-4 8-16,4 7 8 0,-4-7 1 0,2 12 1 16,-2-12-1-16,-4 9 1 0,2-1-2 0,-2-4-7 15,4-4-4-15,-4 9-3 0,3-3-4 0,1-6-5 16,-6 10-6-16,4-7 2 0,2-3-4 0,-2 8-24 16,2-8-29-16,-4 8-59 0,4-8-63 0,0 0-71 15,0 0-742-15,0 0 323 0,0 0 214 0</inkml:trace>
        </inkml:traceGroup>
        <inkml:traceGroup>
          <inkml:annotationXML>
            <emma:emma xmlns:emma="http://www.w3.org/2003/04/emma" version="1.0">
              <emma:interpretation id="{3949B635-E495-43F4-9DB4-233FBA911F8F}" emma:medium="tactile" emma:mode="ink">
                <msink:context xmlns:msink="http://schemas.microsoft.com/ink/2010/main" type="inkWord" rotatedBoundingBox="26205,16896 28160,16843 28197,18204 26242,18257"/>
              </emma:interpretation>
            </emma:emma>
          </inkml:annotationXML>
          <inkml:trace contextRef="#ctx0" brushRef="#br0" timeOffset="20830.7592">22559 10531 41 0,'0'0'153'0,"-9"-7"3"16,9 7 1-16,0 0 0 0,-15-8-7 0,15 8-15 15,0 0-10-15,-8-7-4 0,8 7-15 0,0 0-12 16,-4-12-10-16,4 12-12 0,0 0-2 0,0 0-6 16,10-27-6-16,5 12-7 0,-2 6-6 0,1 1-1 15,-5-1-6-15,3-1-4 0,7-3-6 0,-2 7-4 16,-3 2-2-16,-1-3-2 0,10-1-3 0,-10 6-3 16,-3-4-2-16,0 3 3 0,-10 3-5 0,17-2 1 15,-17 2 2-15,13-4-3 0,-13 4 0 0,12-4-9 16,-12 4 2-16,0 0 3 0,15 0 1 0,-4 6-2 15,-11-6 2-15,0 0-6 0,14 2 4 0,-14-2 5 16,0 0-13-16,11 2 2 0,-11-2 3 0,0 0 4 16,14 3-10-16,-14-3 6 0,7 6 3 15,-7-6-9-15,0 0 3 0,14 6 2 0,-1 1 4 0,-3 1-5 16,11 2 2-16,0 3-1 0,-4 0 2 0,2 2-6 16,12 12 3-16,5-4 8 0,-1 4 1 0,-3 1-5 15,-3 1-2-15,2 1 6 0,-1 1-1 0,-14-3-1 16,12 8 1-16,-3-1 3 0,-9-5 3 0,-1-5 5 15,-6 0 4-15,-1 1 6 0,-4-1 8 0,0 4 3 16,-6-4 3-16,2-6 6 0,-2 9-1 0,0-7 0 16,-6 6-6-16,-1-1 1 0,-12 14-2 0,4-11 1 15,-1-4-1-15,-5 7-9 0,-5-3 2 0,-7-1 1 16,8-7-3-16,-9 0-6 0,0 0 0 0,-3-2-3 16,9-13-4-16,3-2 1 0,4 1-2 0,-2-1 0 15,2 0-5-15,4-2 3 0,0-2 0 16,5-2-17-16,-1 0-18 0,3-2-21 0,-1 2-28 0,2-3-38 15,11 5-32-15,-12-10-39 0,8 3-47 0,4-1-560 16,0 8 261-16,10-17 174 0</inkml:trace>
          <inkml:trace contextRef="#ctx0" brushRef="#br0" timeOffset="21230.224">23871 10552 129 0,'8'-7'132'0,"-1"-3"-13"16,1 3-15-16,-4-1 16 0,-4 8 0 0,11-11 0 16,-11 11 3-16,6-8 1 0,-6 8-6 0,2-13-7 15,-2 13-9-15,0 0-10 0,0-19-6 0,0 19-13 16,0 0-5-16,-8-18-4 0,8 18-9 0,-13-11 0 15,1 5-8-15,1 2-8 0,-2 1 1 0,-5 1-7 16,1-2 6-16,-12 6 12 0,3 2 5 0,-5 5 6 16,-9 6 3-16,-6 6 1 0,4 2-1 0,1 0-5 15,5 6 2-15,2 1-5 0,3 6 0 0,0-3-5 16,3 9 2-16,5-2-4 0,2 0-5 0,11-4 1 16,2-8-5-16,1 3-11 0,3 1 2 0,4-1 0 15,4 1 2-15,-1-3-3 0,5 1-4 0,11 14-7 16,2-4 6-16,-2-4-9 0,10-3 9 0,0-3-1 15,2-3-5-15,-3-8-13 0,9 0 11 16,3-4-7-16,-6-5-41 0,-3-3-47 0,-2-1-56 16,1-4-65-16,-1-2-90 0,2-2-590 0,-1-2 292 15,-5-2 196-15</inkml:trace>
          <inkml:trace contextRef="#ctx0" brushRef="#br0" timeOffset="21585.8483">24434 11173 112 0,'6'2'164'0,"-6"-2"-14"0,4 4-12 0,-4-4 8 0,0 0 4 16,0 0-1-16,0 0 3 0,-18 19 2 16,9-9 0-16,-7 7-8 0,1 0-1 0,-2 4-9 15,2-2-13-15,-1 2-10 0,-1 0-13 0,5-4-11 16,3 6 4-16,-3-2-9 0,7 4-13 0,-5-1 0 0,4-5-4 16,3-1-14-16,3 1 2 0,0-2-5 0,1-2-2 15,3 2 3-15,6 4-9 0,-4-4-1 16,7 2-1-16,-2-2-14 0,7-1 5 0,3-5-14 15,-2 4-18-15,-2-9-33 0,6 4-48 0,-2-7-46 16,-2-1-70-16,-1-4-708 0,1 0 302 0,8-5 200 16</inkml:trace>
          <inkml:trace contextRef="#ctx0" brushRef="#br0" timeOffset="21801.2797">24365 10918 2916 0,'-11'-11'106'0,"3"1"-85"0,0 1-25 16,-3-1 5-16,3 1-12 0,2 3 1 0,2 0 4 15,3-3 0-15,1 9 1 0,0-10 3 0,0 10-4 16,3-9 3-16,-3 9 0 0,0 0 0 0,2-10 3 16,-2 10-2-16,4-6 1 0,-4 6-1 0,0 0-8 0,8-5-40 15,-8 5-67-15,0 0-65 0,7 0-693 16,-7 0 293-16,0 0 194 0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41:10.6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95B4639-E8CB-4C95-93DC-36C32E14A1CD}" emma:medium="tactile" emma:mode="ink">
          <msink:context xmlns:msink="http://schemas.microsoft.com/ink/2010/main" type="inkDrawing" rotatedBoundingBox="2839,6279 9266,5537 9663,8975 3236,9717" shapeName="None"/>
        </emma:interpretation>
      </emma:emma>
    </inkml:annotationXML>
    <inkml:trace contextRef="#ctx0" brushRef="#br0">0 368 73 0,'0'0'82'0,"0"0"-15"15,6-13 2-15,-6 13-1 0,0 0-4 0,7-10 21 16,-7 10 10-16,0 0 9 0,0 0-2 0,0 0-2 16,0 0 5-16,16 17 2 0,-16-17-8 0,9 21-10 15,-7-6-1-15,2 1-1 0,5 8-3 0,-3 1-4 16,2 0-1-16,-2 0-8 0,9 17 0 0,0 1-2 16,-7-4-4-16,9 8 1 0,-2 1-4 0,3 1 1 15,-3 1 0-15,4 1-2 0,2 4 3 0,-2 3-1 16,2-1-9-16,22 46-2 0,-7-31 5 0,-17-9-9 15,0-10-5-15,6 1-2 0,-6-1-1 0,33 48-3 16,-21-42-7-16,-1 0 0 0,-3-13-3 0,0-1-3 16,3 5 4-16,3-1 2 0,1-3-7 0,-1 2 4 15,0-1-11-15,37 43 12 0,-18-27-3 16,-14-14-3-16,1-7 3 0,-3 0-7 0,39 32 4 16,-22-24 1-16,-11-12-4 0,-3-4-1 0,1 1-3 0,0-1-3 15,4-2 5-15,0 4-1 0,4-5-4 0,-2 3 4 16,2-1-5-16,42 26 6 0,-21-19 2 15,-12-10-2-15,-11-5-6 0,8 0 9 0,44 22 2 16,-31-12-11-16,-10-9 10 0,-11-7-11 0,-2 0 11 16,10 4-7-16,1 2-3 0,1-4 0 0,5 0 5 15,-4 2-4-15,1-4 1 0,47 23 1 0,-30-18-7 16,-14-5 3-16,-7-1-3 0,1-3-2 0,1 2 5 16,-1 4-3-16,7 0 7 0,-7-6-16 15,6-7 14-15,-1-1-9 0,3 5 7 0,-4-3-13 0,-3-7 10 16,3-6 6-16,-3 14-5 0,1-10 1 0,-1 0-12 15,3-6 2-15,-4 6 11 0,5-13 1 0,-5 3-12 16,-1-9 9-16,3 2 2 0,3-8-6 0,-9 4 1 16,5 1-1-16,0-1 2 0,-3-2-5 0,1 0 1 15,-1-6-5-15,1 5 4 0,-2-3 8 0,-3 0-11 16,1 2 7-16,-2-1 0 0,0-3 2 0,0-3-3 16,-6 1 4-16,0-1-5 0,0 0 4 0,0-1-13 15,-1-5 11-15,-3 2-3 0,0-2 3 0,2-2-8 16,1 2 6-16,22-46 0 0,-17 32 2 0,-10 12-10 15,-5 4 6-15,-3-2 5 0,3 0-2 0,0-6 0 16,3 0-8-16,-5 6 8 0,2 0-8 0,-1-4 10 16,3 0-6-16,-6 2 8 0,1-7-12 0,-1-1 11 15,0 6 5-15,2-3 0 0,-5 10-14 0,-1-9 14 16,0 1 0-16,4 3-2 0,-4-8 4 0,0 10-11 16,-2-2 5-16,-4-2 4 0,5-6-2 15,4 5-13-15,-1-7 6 0,-4 4 2 0,-3-5 7 0,12-2 0 16,-9-1-9-16,-2 1-11 0,4 0 16 15,27-43-8-15,-19 28 0 0,-14 13-1 0,4 13 13 0,-4 0 1 16,4 0 0-16,-7 0 0 0,3 0-3 0,-2-2 4 16,-3 6 7-16,3-4-3 0,-1 8-14 15,-5 7 5-15,8-11 2 0,-9 8 2 0,0 3 12 16,1 0-7-16,-1 6-6 0,1-3-15 0,-1 3 4 16,2-4 13-16,-1 4-12 0,-1-2-4 0,3 2 14 15,-1 4-5-15,0-4-13 0,5 2 20 0,-4-2-17 16,1 0 4-16,1 6-6 0,-3-6 9 0,-1 8 10 15,1-1-23-15,0-5-21 0,-3 2-7 0,1 7-19 16,-4 3-12-16,3-5-34 0,-7 12-40 0,8-11-44 16,-8 11-50-16,8-6-39 0,-8 6-32 0,0 0-630 15,0 0 313-15,0 0 208 0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44:26.1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13F3154-5CAA-4DEE-9713-DED4CAB8409A}" emma:medium="tactile" emma:mode="ink">
          <msink:context xmlns:msink="http://schemas.microsoft.com/ink/2010/main" type="writingRegion" rotatedBoundingBox="17451,2258 32802,2708 32549,11369 17197,10919"/>
        </emma:interpretation>
      </emma:emma>
    </inkml:annotationXML>
    <inkml:traceGroup>
      <inkml:annotationXML>
        <emma:emma xmlns:emma="http://www.w3.org/2003/04/emma" version="1.0">
          <emma:interpretation id="{26765C04-0879-4130-B6E8-593B40DD0D5F}" emma:medium="tactile" emma:mode="ink">
            <msink:context xmlns:msink="http://schemas.microsoft.com/ink/2010/main" type="paragraph" rotatedBoundingBox="26045,2403 31630,2973 31329,5931 25744,53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4F1D16A-C622-4642-8485-7061748EFD18}" emma:medium="tactile" emma:mode="ink">
              <msink:context xmlns:msink="http://schemas.microsoft.com/ink/2010/main" type="line" rotatedBoundingBox="26045,2403 31630,2973 31329,5931 25744,5362"/>
            </emma:interpretation>
          </emma:emma>
        </inkml:annotationXML>
        <inkml:traceGroup>
          <inkml:annotationXML>
            <emma:emma xmlns:emma="http://www.w3.org/2003/04/emma" version="1.0">
              <emma:interpretation id="{8993D329-A46D-4DDF-9149-4A65AA48272F}" emma:medium="tactile" emma:mode="ink">
                <msink:context xmlns:msink="http://schemas.microsoft.com/ink/2010/main" type="inkWord" rotatedBoundingBox="26045,2403 31630,2973 31329,5931 25744,5362"/>
              </emma:interpretation>
            </emma:emma>
          </inkml:annotationXML>
          <inkml:trace contextRef="#ctx0" brushRef="#br0">8689-3724 38 0,'-4'11'92'0,"4"-11"-12"0,0 0 8 0,-6 12 12 15,6-12-16-15,0 0 1 0,0 0 8 0,0 0 3 16,-1 11-6-16,1-11-8 0,0 0 7 0,0 0-3 15,0 0-3-15,0 0-1 0,0 0-3 0,0 0-4 16,3 15-6-16,-3-15-1 0,0 0-4 0,0 0 1 16,0 0-6-16,10 4-2 0,-10-4 2 0,0 0-4 15,0 0 3-15,0 0 1 0,21-7 3 0,-21 7-4 16,17-10-2-16,-3 1-5 0,1-5-4 0,0 3 0 16,4-4-2-16,-1-1-4 0,1-3-2 0,11-6-2 15,-9-7-3-15,6 2-1 0,-2 1-2 0,-2-7-1 16,-6 7-3-16,1 6-6 0,-5 1 11 0,2 1 7 15,-5-6 6-15,-1 2 1 0,-1 4 7 0,2 0 6 16,-3-2 1-16,-3 4 4 0,0 4 1 0,0 2-3 16,-2-2 3-16,0 5-9 0,-2 10 8 0,0-21-5 15,0 21-11-15,-2-15 8 0,2 15-22 0,0-17 6 16,0 17-5-16,-2-14-6 0,2 14-2 0,0 0 0 16,-8-11 5-16,8 11-12 0,0 0-14 0,-13-4 9 15,13 4-7-15,0 0 7 0,-23 12-11 0,13-7 4 16,-1 5-2-16,3 3 8 0,-7 0-10 0,-4 1 2 15,3 1-3-15,-1 6 1 0,-4 13-4 0,2-9-1 16,2-2 4-16,-6 11-2 0,7-3 2 0,3-3-2 16,3-3-5-16,-9 13 18 0,0 2-15 0,8-13 14 15,1 1-2-15,0-5-11 0,1 4-1 0,3-2-9 16,-2-3 15-16,-3 3-7 0,7-6 3 0,0 0-6 16,0-3 3-16,-1 1-3 0,1-2 6 0,0 0-8 15,0 0 4-15,4 1-3 0,0 1 6 0,0-2 0 16,0-4 5-16,0-11 8 0,-2 20-19 0,2-20 10 15,2 17-2-15,-2-10 11 0,6 5-9 0,-2-3-1 16,-4-9-1-16,4 17 2 0,-1-11-5 0,-3-6 11 16,14 12 4-16,-6-7-15 0,-3-1 8 0,-5-4-2 15,12 6-1-15,-5-2 0 0,-7-4-8 0,16 3 15 16,-16-3 2-16,17-2-9 0,-2 2-9 0,-1-1 21 16,-3-1-5-16,5-2-10 0,-3 0-9 0,0 0 2 15,1 0 0-15,-5 3 20 0,5-7-10 16,-1 2 2-16,-1 2-7 0,-1-3 1 0,1-1 3 15,-1 1 2-15,1-1-1 0,-1-2 0 0,1 3 4 0,-1-3-8 16,6 1 3-16,-5-5-1 0,1 1 1 0,-1 2-4 16,1-8-2-16,2 5 11 0,-5-1-3 0,1 2-8 15,-1 1 0-15,-2 1 11 0,1 1-8 16,1-1-2-16,-3-1 1 0,-1 3 9 0,2-1-21 16,-2 1 13-16,1 1-9 0,-1-1 19 0,0 1-4 15,-6 8-5-15,5-11-3 0,-5 11 2 0,6-8-2 16,-6 8 5-16,4-9 1 0,-4 9 3 0,0 0-5 15,6-12-14-15,-6 12 12 0,0 0-1 0,6-8-9 16,-6 8 9-16,0 0 2 0,0 0 2 0,0 0-12 16,0 0 3-16,0 0-13 0,0 0 14 0,0 0 0 15,0 0-5-15,0 0-5 0,0 0 13 0,0 0 4 16,0 0-2-16,0 0-6 0,-31 25 3 0,23-15 4 16,3-1 6-16,-1 5-10 0,-2-5 2 15,4 4 7-15,-1 1-4 0,-1 1-13 0,-2 0 12 16,4-1 6-16,0 3-8 0,3-2-3 0,-3 0-1 0,2 0 3 15,0 3 6-15,2-3-18 0,-2-2 24 0,2-13-14 16,0 19 1-16,0-9-10 0,0-10 14 16,2 19 2-16,-2-19-8 0,2 15 14 0,4-4-10 15,-5-1 11-15,3-2 1 0,-4-8-19 0,8 11 9 0,-2-5 5 16,-6-6-4-16,11 7-2 0,-11-7 4 16,12 6-2-16,-12-6-2 0,15 2 3 0,-5-2 0 15,3 0 4-15,-13 0-4 0,29-8 1 0,-14 3-9 16,6-7 10-16,2-1 0 0,-4 0-13 0,2-5 18 0,2 5 4 15,-4-6-23-15,1 4 1 0,-3-2 12 16,0 0-4-16,0-4-4 0,-1 2-5 0,1 3 21 16,-8 3-11-16,1 2 6 0,-2 1 2 0,-1 0-10 15,-1 3 10-15,-6 7-7 0,10-12 7 0,-7 7-13 16,-3 5 9-16,6-10-7 0,-6 10-6 0,0 0 4 16,8-9-7-16,-8 9 2 0,0 0 10 0,0 0-4 15,0 0 3-15,0 0-18 0,0 0 8 0,0 0 14 16,0 0-15-16,0 0 5 0,-19 36 8 0,15-25 1 15,0 1 1-15,0 1-7 0,2-2-7 0,-2 5 3 16,3-5 4-16,-1 4 0 0,0-1-5 0,2-14 0 16,0 23 0-16,-2-14 7 0,4 3 0 0,2 1 4 15,-6-2-4-15,2-11-7 0,3 16 13 0,1-11 1 16,-4-5-1-16,10 10 2 0,-10-10-5 0,13 5-8 16,-13-5 3-16,14-1 3 0,-14 1 0 0,19-8 12 15,-8 0-3-15,8-1-4 0,1-5-4 0,-5-1 2 16,-6 2 5-16,5-4-22 0,-5-2 5 0,7-6 5 15,-9 4-11-15,-1 0 3 0,-2 6-11 0,0-2 6 16,0 3 2-16,-2 1-7 0,-2 2-5 0,0 11 2 16,0 0 1-16,-4-21 11 0,4 21-15 0,-8-10 10 15,8 10 5-15,-10-9-3 0,10 9-1 0,-11-2-2 16,11 2 3-16,-13-2 7 0,13 2 2 0,0 0-2 16,-20-2 4-16,20 2 3 0,0 0-6 0,-15 0-2 15,15 0-3-15,0 0 6 0,0 0-3 0,-13 2 0 16,13-2-4-16,0 0 11 0,0 0-7 0,0 0-5 15,0 0 18-15,0 0-11 0,0 0 10 0,0 0-5 16,0 0 5-16,0 0-6 0,0 0-1 0,0 0-3 16,0 0 7-16,40-4-1 0,-40 4-4 0,0 0 4 15,0 0-5-15,15 6-1 0,-15-6 3 0,4 9-2 16,-4-9 7-16,4 14 2 0,-2-5-9 0,-2-9 4 16,4 23 3-16,-4-6 7 0,2-4-7 0,-2 1 0 15,1 3 0-15,-1-2-5 0,-1 0 1 0,1 1 9 16,0-1 0-16,3-4-3 0,-1 3-2 0,-2-14-3 15,4 21 6-15,0-12-2 0,-4 1 5 0,0-10-1 16,2 17-1-16,-2-17 1 0,6 11 2 0,-6-11-11 16,9 6 2-16,-9-6 15 0,12 4-10 0,-12-4-8 15,21-4 7-15,-10 0 4 0,3-4-5 0,7-3 2 16,-6-4-4-16,18-8 0 0,-16 0 1 0,0 4-16 16,10-13 17-16,-12 7-9 0,-3 4 3 15,5 2 0-15,-8 4-13 0,-1 3 14 16,0 1 5-16,-1-1-7 0,3 3 3 0,-2 1 4 15,-4 1-2-15,-4 7 0 0,5-12 2 0,-5 12-4 0,10-9 0 16,-10 9-5-16,7-6-2 0,-7 6 2 0,4-8 6 16,-4 8-5-16,0 0 6 0,8-5-5 0,-8 5 5 15,0 0-5-15,10-8 3 0,-10 8 3 16,0 0-4-16,11-2-4 0,-11 2 7 0,10-4-3 16,-10 4 3-16,11-4 1 0,-11 4 5 0,10-3-7 0,-10 3 8 15,11-6-8-15,-11 6 3 0,14-6-3 16,-3 0-1-16,-1 3 7 0,-1-3 0 0,-9 6-2 15,17-10-5-15,-9 7 0 0,-8 3 4 0,8-8 1 0,-8 8 3 16,0 0-6-16,13-8 2 0,-13 8-5 16,4-7 3-16,-4 7 2 0,0 0 3 0,6-8-6 15,-6 8-2-15,0 0 5 0,0 0-3 0,0 0-2 16,0 0 1-16,0 0 0 0,0 0-3 0,0 0-3 16,0 0 16-16,0 0-7 0,0 0-2 0,-16 32-2 15,13-18 4-15,-3-1-4 0,4 2 1 0,-2 1 2 16,-2-1-3-16,-3 6 0 0,1 0 5 0,4-2-2 15,-1 8-6-15,3-8 5 0,-6 3-10 0,6-3 13 16,2-1-1-16,-2-1-1 0,4 2-3 0,-2-4 6 16,2-2 4-16,0 1-1 0,0-3 0 0,4 2-3 15,-3 1 1-15,1-5 1 0,-4-9 1 0,2 17 3 16,6-9 5-16,-8-8 2 0,7 12-7 16,-1-9 2-16,-6-3 6 0,12 6-7 0,-12-6 3 15,13 0-1-15,-13 0-5 0,21-6 1 0,-13 3 0 16,3-5 3-16,1-2-10 0,7-1 11 0,-4-2-5 15,-3-1-1-15,-3 3-3 0,7-6-3 0,-1 1-1 0,0-1 7 16,-1-2-6-16,-3 2 5 0,3 2-7 16,-3 0 3-16,-5 3 2 0,3 3 4 0,-3-3-12 15,0 3 9-15,1-1-2 0,-5 1 0 0,6 1 5 16,-2 0-6-16,-6 8-2 0,7-9 0 0,-7 9 2 16,6-10 7-16,-6 10-4 0,8-5-8 0,-8 5 9 0,0 0-1 15,6-12-9-15,-6 12 10 0,0 0 5 16,7-7-2-16,-7 7-2 0,0 0-11 0,0 0 8 15,8-8 3-15,-8 8 3 0,0 0-8 0,0 0 4 16,0 0-4-16,0 0-13 0,0 0 13 0,10-4-1 16,-10 4 0-16,0 0-6 0,0 0 11 0,0 0 1 15,0 0-6-15,-6 33 6 0,6-33-2 0,-2 21-5 16,0-8-3-16,0 2 3 0,-2 2 5 0,2 0-7 16,4 1-1-16,-8 6 10 0,6-3 0 0,-1 2 1 15,1-6-5-15,-2-1-3 0,4-1 7 0,-4 0-5 16,2-2 5-16,0 3-3 0,0-16 5 0,0 21-1 15,0-21-2-15,0 15-5 0,0-15 6 0,2 13 13 0,-2-13-11 16,0 0 14-16,0 15-6 0,0-15 10 16,0 0-17-16,0 0 8 0,0 0-13 0,0 0 12 15,0 0-7-15,24-23 4 0,-18 8-4 0,2-10-1 16,11-15-2-16,-4 12 2 0,-3-1-1 0,7-14-3 16,2 4-1-16,2 5 2 0,-8 7-2 0,1 7 6 15,-5 0-9-15,2 3-3 0,1 0 4 0,-5 4-7 0,-1 5 13 16,2-1-12-16,-6 1 0 0,-4 8 4 15,11-17-3-15,-5 13 5 0,-6 4-4 0,9-8-6 16,-9 8 5-16,0 0 9 0,0 0-5 0,0 0 0 16,12 0 8-16,-12 0-2 0,0 0-12 0,7 16 2 15,-7-16-1-15,2 21 8 0,0-8 5 0,-2 2-7 16,-2 2-6-16,2 2 1 0,2 1 2 0,-2 8 1 16,0-1 14-16,0-6-10 0,0 0 1 0,-2 7-2 15,2-3-8-15,2-4 1 0,0-2 9 0,0-2 5 16,0 0-13-16,2-1 13 0,-2 1-1 0,4-2-3 15,-5-4 5-15,3 3-1 0,0-3-10 0,4 1 17 16,-4-5-1-16,1-1-4 0,5 0-6 0,-1-3 7 16,-9-3-1-16,18-2-14 0,-18 2 10 0,25-13 8 15,-8 2-20-15,0-3 7 0,0-5-4 0,12-13 9 16,-4-2-6-16,0 1-4 0,-4-5 14 0,-4 10-18 16,-5 3 12-16,-1 4 2 0,-1 2-3 0,1 0-2 15,-1 5-8-15,-5 1 11 0,3 4-4 0,-4-1 4 16,0 2-12-16,-4 8 11 0,7-11 5 0,-7 11-6 15,6-9-5-15,-6 9 2 0,6-8-5 0,-6 8 2 16,0 0 0-16,0 0-5 0,0 0-1 0,0 0 8 16,0 0 6-16,0 0-3 0,11 21 3 0,-11-21-7 15,2 15 6-15,0 0 5 0,-2 1-16 0,2 1 1 16,0 0 4-16,0 0 3 0,2 10-1 0,-2-4 0 16,-2-3-4-16,2 0 14 0,-2-1 1 0,3-2-1 15,-1-2-3-15,0 2-11 0,0-2 3 0,0 1-4 16,2-3 1-16,-2-4 3 0,-2 3 1 0,2-1 2 15,-2-11-1-15,0 14 1 0,0-14-9 0,2 11 11 16,-2-11-26-16,2 11-15 0,0-7-39 0,-2-4-53 16,0 0-66-16,0 0-55 0,0 0-791 0,0 0 348 15,0 0 232-15</inkml:trace>
          <inkml:trace contextRef="#ctx0" brushRef="#br0" timeOffset="213.2763">11117-3928 134 0,'-4'-4'247'0,"4"4"-23"0,-6-7-32 0,2 1-35 15,4 6-22-15,0 0-21 0,-3-13-9 0,3 13-11 16,0 0-8-16,0 0-12 0,2-18-23 16,-2 18-26-16,0 0-40 0,3-13-23 0,-3 13-29 15,4-6-49-15,0 3-352 0,-4 3 156 0,0 0 104 16</inkml:trace>
          <inkml:trace contextRef="#ctx0" brushRef="#br0" timeOffset="1191.7725">11350-4008 2027 0,'8'4'208'16,"-8"-4"-144"-16,17 7-49 0,-11-1-2 15,-6-6 1-15,10 10-9 0,-10-10-2 0,7 7-5 0,-7-7 4 16,14 16-3-16,-10-5 2 0,1 2-4 0,1 4 7 15,-6-1-3-15,6-1 3 0,-2 12 10 0,1-3 15 16,-5 7 7-16,-2-3 6 0,4 3 6 0,-4-1-6 16,2 3 5-16,0-3-3 0,-1-1-6 0,2 3 1 15,-2 2-5-15,1-3-4 0,1-2-2 0,-4-3-4 16,1-3 4-16,4-4-1 0,0-4 3 0,-2 1-6 16,1-3-1-16,-1 0-1 0,0-1 7 0,0-12-2 15,2 15 0-15,-2-15 8 0,0 11-6 0,0-11 2 16,0 0-2-16,0 0-8 0,0 0-7 0,0 0-1 15,21-21 7-15,-9 0-5 0,-4-5-4 0,9-16 2 16,0-4-5-16,-2 2 2 0,8 6 1 0,-15 2-3 16,3 9-1-16,-5 6 0 0,2 0 1 0,1 2-4 15,-1 4-2-15,-8 4 0 0,6 1 1 0,-2 1-2 16,-4 9-3-16,0 0 5 0,4-16-7 0,-4 16 4 16,0 0-3-16,0 0 11 0,0 0-11 15,0 0 9-15,0 0-2 0,7 27 1 0,-7-27-5 0,2 25 7 16,-2-10-2-16,8 8-6 0,-8-2 7 15,-2-4-2-15,4 0-3 0,5 8-3 0,-1 0 7 16,-2-6 1-16,0-4 2 0,0 0-7 0,-2-3-1 0,1-1 9 16,3 1-5-16,2-1 6 0,1-1 3 0,-3-5-6 15,4 3 5-15,-1-6 1 0,-9-2-1 16,18 4-3-16,-3-6-4 0,8-2 7 0,0-6-8 0,0 1 8 16,-2-8-8-16,11-4 13 0,-11-6-23 15,-1 6 13-15,12-4-6 0,-11-1 2 0,-2 9-7 16,-3 1 5-16,-3 3 1 0,-3 3-6 0,-1 3 14 15,-3-1-5-15,0-1-5 0,-6 9 9 0,7-12-6 16,-7 12-2-16,0 0 9 0,8-4-9 0,-8 4 5 16,0 0 0-16,0 0-9 0,0 0 6 0,10 18 4 15,-10-18 3-15,0 13-12 0,0-13 5 0,-4 17 4 16,4-17-3-16,2 19-2 0,-2-19 0 0,-2 17 9 16,6-5 1-16,-3 1-9 0,3-2 2 0,-4-11 3 15,4 19 5-15,4-7-2 0,-1-6 9 0,3-1-18 16,0-1 10-16,-1 0-1 0,-9-4 0 0,17-2-8 15,-1-2 0-15,-3-3 9 0,8 1 0 0,0-9 5 16,12-6-7-16,-12-6-1 0,2 6-7 0,-10 0 10 16,1-4-5-16,-1 4-7 0,-3-3 3 0,-5 5-3 0,-1 0 7 15,4-2-9-15,-8 3-2 0,0 3 8 16,0 4-9-16,0 11 1 0,-6-19-3 0,6 19 4 16,-8-10-3-16,8 10-5 0,-11-2 7 0,11 2-3 0,0 0-1 15,0 0-4-15,-23 6 13 0,17 4-6 0,-3-1 5 16,1 2-4-16,-3 7 0 0,1 1-1 0,6 0 11 15,2-2-1-15,0 0-1 0,2 2-9 0,0 2 14 16,4 8-3-16,10 14-5 0,-3 3 8 0,4-2-15 16,-1 0-2-16,-5-6 16 0,7 6-8 0,1-2 4 15,4 7-8-15,-4-3 4 0,0 1 3 0,1-3-4 16,-3 6 7-16,4-5-7 0,-7-1 9 0,3 10-8 16,-4-3 8-16,-1-11-7 0,-6 8 4 0,0-16 28 15,-2-1-1-15,-4-7-10 0,-2 5 16 16,4-2 7-16,-8-5-6 0,2 7 14 0,-7-8-6 0,0 2-1 15,-3 0 5-15,-7-6-8 0,-5 8 0 0,-3-12 3 16,4-4 1-16,0 1-2 0,-1-8-1 0,5-2-2 16,-8 0-13-16,-15-8 5 0,6-1-10 0,15-1 1 15,2 1-4-15,-10-16-9 0,14-2-9 0,-11 2-17 16,10 6-13-16,15 4-16 0,1-2-24 0,0 0-16 16,-4-4-26-16,6 2-31 0,1 0-37 0,2 0-37 15,-1 0-24-15,20-19-43 0,-3 9-40 0,-2 4-683 16,8-11 336-16,4 6 222 0</inkml:trace>
          <inkml:trace contextRef="#ctx0" brushRef="#br0" timeOffset="-3562.3784">7571-1659 32 0,'0'0'96'0,"-10"11"-7"0,10-11-4 15,-6 6-8-15,6-6-2 0,-3 9 3 0,3-9 6 16,0 0-11-16,-6 12-4 0,6-12 0 0,0 0-12 16,0 0-4-16,-6 9-2 0,6-9-4 0,0 0-3 0,0 0-5 15,-6 10 1-15,6-10-6 0,0 0 3 16,0 0 7-16,-7 7-26 0,7-7 3 0,0 0 6 15,0 0-6-15,-2 16-5 0,2-16 1 0,-4 9-1 16,4-9 4-16,-2 12-8 0,2-12 5 0,-2 13 3 16,2-13 0-16,-2 11 0 0,2-11 1 0,-2 16 1 15,2-16 9-15,-3 11 4 0,3-11 8 0,-6 13 3 16,6-13 8-16,-4 8-3 0,4-8 10 0,0 0 6 16,-2 13 5-16,2-13 12 0,0 0 4 0,-6 8-6 15,6-8 0-15,0 0-5 0,0 0-2 0,-7 4-4 16,7-4-3-16,0 0-16 0,0 0 1 0,0 0 2 15,-25-17-1-15,17 7-6 0,-7-9-11 0,3 0 5 16,-1-4 3-16,-2-21-5 0,-1 2-3 16,1-7-1-16,3 3-3 0,5-5-5 0,-3-3 1 15,6-3-4-15,2-7 1 0,6-1-3 0,6 0-5 16,-6-2 2-16,7 6-5 0,16-62 5 0,-2 39-2 16,0 15-9-16,15-39 1 0,6 7 4 0,-12 26-3 15,-3 12 0-15,-6 20 2 0,6-5-9 0,-1 2-2 16,1 3 4-16,-2-3 1 0,3 6-5 0,1 2 4 15,-1 2-10-15,3 9 6 0,-7-2 2 0,-1 5-1 16,-8 8-3-16,-1 3 1 0,1 0 3 0,0-1-8 16,-6 5 1-16,1 1-2 0,-1 1-2 0,8-1 9 15,-6 0-8-15,1 3-2 0,-7 1 4 0,7 0-2 16,-1-2-7-16,-5 2-3 0,-3 1-24 0,-7 3-14 16,14-6-15-16,-14 6-27 0,15 0-12 0,-15 0-37 15,0 0-43-15,19-6-37 0,-13 4-613 0,-6 2 280 16,13-2 186-16</inkml:trace>
          <inkml:trace contextRef="#ctx0" brushRef="#br0" timeOffset="3099.8466">10307-2501 98 0,'0'0'152'0,"0"0"-10"15,0 0-15-15,-12-8-10 0,12 8-2 16,-5-13-21-16,5 13-5 0,-6-10 1 0,6 10-18 15,-2-19-10-15,2 19-1 0,0 0 2 0,4-21-11 16,-4 21-12-16,6-13 6 0,-1-2-12 0,1 3 0 16,0 1 0-16,2-2-7 0,5-3-3 0,-2 3 5 0,-1 5-12 15,0 3 5-15,3-5 2 0,0 2-6 16,-3-1-6-16,1 3 13 0,5 2-4 0,-1 3 1 16,0-3 5-16,1 4 4 0,-1 2 1 0,2-2-6 15,-1 0 1-15,3 2-4 0,-2-2-2 0,4 9 1 16,-2-11-2-16,-4 6 0 0,1 0 1 0,-1-2-3 15,-1 1-2-15,-3-1 3 0,-1-4 0 0,-1 4 0 16,-1 0 6-16,-2 0 8 0,-1 2 8 0,-5-4 12 16,14 2 9-16,-10-2 6 0,-4 0-3 0,0 0-10 15,5 4-3-15,-5-4-7 0,0 0-1 0,0 0-8 16,0 0 2-16,-21 4-6 0,12-1-5 0,-5 1-8 16,1 2-6-16,-8 1 13 0,4-1-4 0,-20 21-4 15,14-14 0-15,-2 4-3 0,6-1 4 0,-2-1-1 16,2 4 0-16,0-4 0 0,-8 12 2 0,12-6 1 15,5 0 2-15,-3-4 3 0,5-4 3 0,2 4 4 16,4-3-5-16,2-1 1 0,2 2 4 0,8 6-4 16,-2-6 7-16,5 3-9 0,2-1 9 0,4-8-11 15,2 3 13-15,6-5-7 0,-2-3-12 0,6 0 1 16,-1-4 6-16,20-12-3 0,-8 7-5 0,4-7 4 16,0 1-4-16,-6 3-6 0,3-13 14 0,-1 4-8 15,-4-10-10-15,0 5 2 0,1 1-8 0,-13 2 7 16,3-8-1-16,-4 12-3 0,-8 3-8 0,-1 3 3 15,-7 3 19-15,1 0-6 0,-3 1 28 16,-7 5-5-16,12-8-9 0,-12 8-3 0,4-8 3 16,-4 8 0-16,0 0-3 0,0 0-9 0,0 0 2 15,0 0 0-15,0 0 0 0,-27 33 1 0,17-24 1 16,1 3-17-16,1-1-3 0,0 4 11 0,-5 4-12 0,5-3 21 16,1-3-15-16,3-3 6 0,-2 3 9 15,2 0-13-15,4-13-14 0,-2 19 15 0,2-19-4 16,2 15 2-16,-2-15 11 0,8 14-7 0,-2-10 12 15,-6-4-6-15,19 7-1 0,-8-7 10 0,1 0-17 16,3-5 8-16,8-5 4 0,13-13-2 0,1 4-9 0,-8 2-1 16,1-10-1-16,-7 6-4 0,4-5 6 15,-10 5-9-15,-5 0-1 0,3 6 7 0,-7-3 4 16,-6 7-23-16,0 1 10 0,-2 10 1 0,0-11-4 16,0 11-12-16,0 0 11 0,-14-11-2 0,5 3 1 15,9 8 1-15,-22 2-3 0,11-2 2 0,11 0-3 16,-31 6-2-16,16 1 9 0,4-1-3 0,-5 0 5 15,3-4 5-15,5 1-20 0,-3 1 14 0,11-4-5 16,-14 8 3-16,14-8-8 0,0 0 2 0,-11 2 15 16,11-2-6-16,0 0-5 0,0 0 7 0,0 0 11 15,0 0-7-15,0 0-7 0,38-21 3 0,-28 15-2 16,3 2 3-16,0 0-10 0,3 1 11 0,-3-1-6 16,-1 2 15-16,1-4-4 0,-13 6-18 15,21-2 12-15,-21 2-3 0,21 8 3 0,-13-2 2 16,3-1 4-16,-3 1-10 0,0 0-6 0,-3 3 19 15,1 3-10-15,4-1 4 0,-5 4-14 0,5-3 17 16,0 7-8-16,-5-4 8 0,1-2-2 0,6 5 1 16,-7-9 5-16,1 2-10 0,2 1 10 0,1-3 6 15,1-1 1-15,-1-4-2 0,-9-4-8 0,23 2 0 16,-5-4-5-16,8-4 13 0,-3-7-10 0,-1-1 6 16,-3-1-1-16,25-19-4 0,-10 0-10 0,3-3 17 15,1 5-1-15,2-10-4 0,21-42 1 0,-17 25-2 16,-19 4 2-16,-4 7-5 0,0 1 2 0,2-1-16 15,-4 2 10-15,-9 10 0 0,0 8-10 16,-5 5 7-16,1 4 16 0,-2 4-16 0,-4 1 8 16,4 5 1-16,0-1-11 0,-4 10 16 0,0 0-17 0,-8-17 8 15,8 17 4-15,0 0-19 0,0 0 2 0,0 0 14 16,0 0-2-16,-23 21-3 0,15-6 3 0,3 0-12 16,-3 12 5-16,2 2 8 0,2 26 11 15,2-11-6-15,1-8-12 0,1 23 9 0,0-19 6 16,3 15 4-16,-1-1-25 0,4 5 11 0,0-8 4 15,3 2 2-15,-9-11-5 0,14 8-9 0,-7-12 6 16,9 4 9-16,-11-4 0 0,1-9 8 0,2-5-4 16,-4-3-11-16,1-2-1 0,-3-3 1 0,2-3 2 15,-2-2 2-15,2 1 0 0,2-1-4 0,-6-11 12 16,0 13-1-16,0-13 3 0,0 12-6 0,0-12 7 16,0 0-17-16,0 0-21 0,0 0 6 0,0 0-13 15,-27-31 18-15,10 14-4 0,-4 0 1 0,-2 0 6 16,3 0 7-16,7 0-14 0,-6 1 13 0,-4 3-6 15,8 0-2-15,5 1 3 0,4 5 11 0,1-1-21 16,-5 1 7-16,10 7 13 0,-12-12-12 0,12 12-2 16,-9-8-3-16,9 8 8 0,-8-5 4 0,8 5 8 15,0 0-7-15,-9-6 9 0,9 6-8 0,0 0 2 16,0 0-9-16,0 0 17 0,0 0-10 0,32 2 7 16,-16 0 0-16,8 4-4 0,-3-5-5 0,10 3 22 0,-2-2-16 15,-4-2 2-15,9 4 7 0,-1-2-15 16,-3 2 13-16,3-6 6 0,19-2 0 0,-14 0-10 15,-2 0-11-15,-7-3 26 0,4 1-12 0,-5 0 6 0,24-7-8 16,-6-6-4-16,-14 6-4 0,11-6 6 0,-9 7 1 16,-11-5 7-16,8-6-22 0,-10 10 13 15,0 1 12-15,-8-1-4 0,3 4-10 0,-9-1-1 16,1-1 5-16,0-3-1 0,-7 7-1 0,-1 7 3 0,0-16 0 16,0 16 5-16,0 0-15 0,-9-15 16 0,-3 8-2 15,12 7-8-15,-25-4 4 0,8 2-7 0,2 0 6 16,-6 0 0-16,-6 10-1 0,-4-3 11 0,1 1 17 15,-1-6-10-15,-13 13-6 0,6 5 1 0,13-3-5 16,-2 0-1-16,6 0 13 0,2 0 7 0,4 5-8 16,1-5 4-16,1 6 2 0,5-8 5 0,2 4 4 15,3-3-4-15,-3 3 12 0,6-2 1 0,2 2 7 16,2-2 5-16,9 6 14 0,2 2 4 0,1-2 2 16,16 2-3-16,-1-6-4 0,-4-2 0 0,15 2-10 15,-2-3-5-15,-4-5-5 0,-3-7-6 0,1-4-4 16,1 4-7-16,22-6-38 0,-20 2-55 0,-3 1-78 15,1-1-65-15,-5-4-91 0,3 2-117 0,-6-2-1166 16,3 3 524-16,-3-3 350 0</inkml:trace>
        </inkml:traceGroup>
      </inkml:traceGroup>
    </inkml:traceGroup>
    <inkml:traceGroup>
      <inkml:annotationXML>
        <emma:emma xmlns:emma="http://www.w3.org/2003/04/emma" version="1.0">
          <emma:interpretation id="{C60E1A46-95F8-47B4-8DD5-62726047BB9C}" emma:medium="tactile" emma:mode="ink">
            <msink:context xmlns:msink="http://schemas.microsoft.com/ink/2010/main" type="paragraph" rotatedBoundingBox="17193,5996 32380,5277 32649,10953 17462,116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88515B-C0E3-4846-A351-13E597F341B3}" emma:medium="tactile" emma:mode="ink">
              <msink:context xmlns:msink="http://schemas.microsoft.com/ink/2010/main" type="line" rotatedBoundingBox="17193,5996 30147,5382 30258,7718 17304,8332"/>
            </emma:interpretation>
          </emma:emma>
        </inkml:annotationXML>
        <inkml:traceGroup>
          <inkml:annotationXML>
            <emma:emma xmlns:emma="http://www.w3.org/2003/04/emma" version="1.0">
              <emma:interpretation id="{F1B4C6CE-8C40-4D5D-946E-072CBBDEDEEB}" emma:medium="tactile" emma:mode="ink">
                <msink:context xmlns:msink="http://schemas.microsoft.com/ink/2010/main" type="inkWord" rotatedBoundingBox="17200,6154 22922,5882 23025,8060 17303,8332"/>
              </emma:interpretation>
            </emma:emma>
          </inkml:annotationXML>
          <inkml:trace contextRef="#ctx0" brushRef="#br0" timeOffset="-147423.2425">3481-629 28 0,'0'0'52'0,"0"-19"6"0,0 19-7 16,0 0 10-16,-4-15-12 0,4 15-1 15,0 0 2-15,-2-11-5 0,2 11-2 0,0 0 11 16,0 0-8-16,0-18-8 0,0 18-2 0,0 0-6 16,-2-13-11-16,2 13 7 0,0 0-11 0,0 0 9 15,0 0-3-15,0 0-10 0,0 0 4 0,0 0-9 16,0 0 18-16,0 0-11 0,0 0-10 0,0 0 8 16,0 0 10-16,-11 38 7 0,9-11-10 15,0 9 7-15,4 19-9 0,-4 4 4 0,-2 4 9 0,2 2-9 16,2 5 5-16,-2 5-1 0,2 1-4 0,-3-2 0 15,4 6 9-15,3-6-1 0,-4 5-4 0,4 60-3 16,2-40-5-16,-6-23 3 0,-2-11 4 16,2-3-10-16,2-4-17 0,-2-3 19 0,2 4-3 15,-2-2-6-15,0-15 6 0,-2-8-1 0,2-3-6 16,0-7 0-16,-2 7 5 0,0-4 2 0,0-5 5 0,0-2-6 16,-2-5-13-16,2 2 16 0,1-4-6 15,1-1 0-15,0-12-6 0,-2 19 0 0,2-19-30 16,0 15-27-16,0-13-56 0,0-2-311 0,0 0 140 15,0 0 94-15</inkml:trace>
          <inkml:trace contextRef="#ctx0" brushRef="#br0" timeOffset="-146828.661">3261-488 28 0,'-2'-17'136'0,"2"4"-12"15,2-1-9-15,2 1-12 0,3 0-17 0,-3 3-17 16,2-1 5-16,0-1 1 0,1 7-23 0,1-7 10 16,3 3-22-16,-1-1-4 0,0 1 0 0,3 1-7 15,-2 0 5-15,12 1-11 0,-2 1 0 16,-1 2 8-16,6 2-11 0,3 2 7 0,2 2-5 0,-4 2-1 15,3 0 3-15,-1 2-9 0,-2 5 2 0,-2-5-11 16,-2 5 11-16,0-1-7 0,-4 5-2 0,0 0 4 16,-2 2-7-16,-5-1 6 0,-5-3-2 0,-1 0 10 15,0 1 9-15,-4-1-5 0,-2 0 2 0,-2 2-2 16,-2-1 16-16,-2-3-3 0,-1 3-4 16,-3-3-3-16,2-2 2 0,1 1-4 0,-5 0 0 0,4-1-7 15,-1-1 6-15,3-1 0 0,0-1 11 0,1 0 7 16,3-2 2-16,2-4-6 0,0 0-11 0,0 0-1 15,0 0 1-15,0 0-6 0,0 0-4 16,30-8-2-16,-16 2-4 0,9-3 2 0,4 3-3 16,-3 0 1-16,5 2-2 0,2 1-1 0,-2 1-5 0,-3-2 3 15,3 6-4-15,0 2 3 0,0 1-7 0,-3 1 8 16,1 2-5-16,-4 1 2 0,-2 5 0 0,2-1-2 16,-6 2 2-16,1 0-3 0,-1 4 4 0,-6 0 11 15,1 0 1-15,-6 1 7 0,-5-3 19 16,-2 0 9-16,1 0-6 0,-4 0 0 0,-8 8-4 15,-1 0 8-15,-4 11-2 0,-12-6-11 0,8-7 1 16,-12 6-7-16,-3 1-2 0,0-5-5 0,-3 0 5 16,-1-2-3-16,0-6-10 0,7-4 5 0,5-2-2 15,3-3 3-15,0 0-7 0,2-1-1 0,6-1-11 0,-1-2-35 16,7-2-47-16,11-2-44 0,-12 0-31 16,12 0-45-16,-2-6-34 0,2 6-494 0,0 0 242 15,0 0 162-15</inkml:trace>
          <inkml:trace contextRef="#ctx0" brushRef="#br0" timeOffset="-146478.6635">4465 13 80 0,'0'0'106'0,"12"0"-13"0,-12 0 10 0,0 0-1 16,13-2-12-16,-13 2-5 0,0 0-8 0,13 2-8 15,-13-2-6-15,0 0-11 0,0 0-8 0,0 13 10 16,0-13 7-16,0 0 0 0,-11 31-1 0,1-12 0 16,1 0-2-16,1 4-6 0,-3-2-5 0,3 0 30 15,2 0-12-15,2-4-5 0,1 0 2 0,-1-2-4 16,2 1-3-16,2 3-5 0,-4-6-6 0,4 2-1 15,0 0-4-15,2-1-9 0,0-1 1 0,0-2-2 16,0 1-3-16,-2-12-4 0,5 17-2 0,-1-11 1 16,-4-6-6-16,17 11-15 0,-9-9-29 0,-8-2-39 15,15-2-45-15,-15 2-63 0,16-9-418 0,-7 1 198 16,-9 8 132-16</inkml:trace>
          <inkml:trace contextRef="#ctx0" brushRef="#br0" timeOffset="-146272.3567">4452-248 1709 0,'-4'-15'-22'0,"2"9"2"16,0-1 5-16,2 7 0 0,-4-14-3 0,4 14 8 16,0 0-3-16,4-21-6 0,-4 21 11 0,4-11 9 15,0-1-12-15,-4 12 10 0,5-15-12 0,-3 8 1 16,-2 7 1-16,6-12 1 0,-6 12 8 0,0 0 2 15,8-9-15-15,-8 9-17 0,7-4-36 0,-7 4-34 16,6-4-329-16,-6 4 143 0,0 0 96 0</inkml:trace>
          <inkml:trace contextRef="#ctx0" brushRef="#br0" timeOffset="-152206.6069">40-238 68 0,'0'0'95'0,"0"0"-16"0,4-10 9 15,-4 10-14-15,0 0 6 0,0 0-20 0,0 0 1 16,0 0-6-16,0 0 9 0,0 0-8 0,0 0 9 0,-36 12-9 16,26-3 5-16,2 1-10 0,-1 3-7 15,-8 4 5-15,3 2 4 0,1 2-4 0,1-2-9 16,-3 0-14-16,4 2 5 0,-1-2-4 0,3-4 10 15,-1 5-6-15,4-5-15 0,0-2 8 0,1-1-1 16,1 1-6-16,0-2 0 0,2-1-5 0,2-10 5 16,2 17 2-16,-2-17-1 0,2 13 3 0,-2-13-8 15,6 14 1-15,-1-3-5 0,3-5 10 0,0-2-9 16,1 1-8-16,3-1-31 0,-3-2-57 0,3 0-59 16,-12-2-320-16,23-4 155 0,-10 0 104 0</inkml:trace>
          <inkml:trace contextRef="#ctx0" brushRef="#br0" timeOffset="-151767.5273">40-419 81 0,'0'0'83'16,"4"-8"8"-16,-4 8-8 0,4-11-2 0,-4 11-7 0,0 0 3 16,0 0-24-16,6-14-7 0,-6 14-6 0,0 0 2 15,2-9-2-15,-2 9-13 0,0 0 8 0,0 0 1 16,0 0-7-16,0 0-9 0,0 0 1 0,0 0 6 16,0 0 0-16,0 0-7 0,0 0 0 15,0 0 8-15,0 0-14 0,0 0-1 0,0 0 1 16,0 0-31-16,0 0 34 0,0 0-3 0,-10 32 7 0,10-32-4 15,0 0 6-15,0 0-10 0,-4 12 6 0,4-12 4 16,0 0-2-16,0 0 0 0,0 0 2 0,0 0-1 16,0 0-13-16,0 0 10 0,0 0-4 0,0 0 7 15,27-17-13-15,-19 9-8 0,1 0 6 16,-1 1-3-16,-2-1 14 0,-6 8-15 0,11-8 1 0,-11 8-3 16,10-7-1-16,-10 7 3 0,0 0-1 0,11-8 1 15,-11 8 2-15,0 0-12 0,10-2 12 0,-10 2 1 16,0 0 3-16,0 0 1 0,0 0-16 15,0 0 5-15,4 17 3 0,-4-17-14 0,0 0-10 16,0 0-43-16,-2 14-48 0,4-10-311 0,-2-4 142 16,0 0 94-16</inkml:trace>
          <inkml:trace contextRef="#ctx0" brushRef="#br0" timeOffset="-151291.441">2317-305 13 0,'0'0'173'0,"-10"2"-8"0,10-2-22 16,-7 4-12-16,7-4-14 0,-4 4-12 0,4-4-9 15,0 0-9-15,0 0-7 0,0 0-10 0,0 0-8 16,0 0-1-16,0 0-13 0,0 0-2 0,25 13 5 16,-12-9-16-16,-1-4 4 0,-1 4-1 0,2-3-6 15,3-1-7-15,-1 4-6 0,2-4-17 0,-1 4-25 16,1-2-37-16,-4 0-86 0,-1 0-325 0,-3 0 157 15,-9-2 106-15</inkml:trace>
          <inkml:trace contextRef="#ctx0" brushRef="#br0" timeOffset="-151071.2114">2290-63 139 0,'0'0'136'0,"0"0"-1"0,0 0-20 0,10 15-14 16,-10-15-7-16,11 4-16 0,-1-2-5 0,-10-2-6 15,13 2-1-15,-13-2 1 0,23 4-9 0,-8-6-7 16,1 4-3-16,3-4-11 0,-2 2 2 0,2 0-1 16,0 0 10-16,14-4-19 0,-6 2-34 0,-2 2-55 15,3-4-392-15,1 0 150 0,2 1 102 0</inkml:trace>
          <inkml:trace contextRef="#ctx0" brushRef="#br0" timeOffset="-159846.1942">105 143 6 0,'0'0'77'16,"0"0"-14"-16,0 0-10 0,-2-14 3 0,2 14-1 16,0 0-9-16,0 0-19 0,0 0 17 0,0 0 8 15,0 0-3-15,0 0-14 0,0-15 1 0,0 15-4 0,0 0 4 16,0 0-5-16,0 0-15 0,0 0 7 15,0 0 8-15,0 0-14 0,0 0-2 0,0 0-4 16,0 0 1-16,0 0 4 0,0 0-5 0,0 0 0 16,2-13-10-16,-2 13 18 0,0 0-15 0,0 0 4 15,0 0-9-15,0 0 20 0,0 0-5 0,0 0-6 16,0 0 1-16,0 0 7 0,0 0-4 0,0 0 13 16,0 0 1-16,0 0 5 0,0 0-9 0,0 0-12 15,0 0 18-15,-7-10-21 0,7 10 11 0,0 0-2 16,0 0-3-16,0 0 1 0,-16-4 7 0,16 4 2 15,0 0 1-15,-7-7-8 0,7 7 3 0,0 0-9 16,-12-4 1-16,12 4-4 0,-8-8 6 16,8 8-4-16,0 0 0 0,-9-7 2 0,9 7-4 0,-6-10 4 15,6 10-2-15,0 0-1 0,-2-13 0 16,2 13 5-16,0 0-2 0,0 0-14 0,-4-13 7 16,4 13-7-16,0 0 17 0,0 0-14 0,-3-12 7 15,3 12 8-15,0 0-17 0,0 0 1 0,0 0 6 16,-4-9-1-16,4 9-4 0,0 0-1 0,0 0 2 15,0 0 3-15,0 0 1 0,-6-10-17 0,6 10 11 16,0 0 9-16,0 0-11 0,0 0 6 0,0 0 6 16,0 0-11-16,0 0-4 0,0 0 5 0,0 0-6 15,0 0-13-15,0 0-12 0,0 0-23 0,0 0-20 16,-21 12-44-16,21-12-267 0,0 0 128 0,0 0 86 16</inkml:trace>
          <inkml:trace contextRef="#ctx0" brushRef="#br0" timeOffset="-158278.9453">161-135 34 0,'0'0'41'0,"0"0"-5"0,-8-6-10 0,8 6 1 16,0 0 7-16,0 0-5 0,0 0-12 0,0 0 3 15,0 0 0-15,0 0-2 0,0 0-6 0,0 0 0 16,0 0-1-16,0 0 1 0,0 0 0 0,0 0 0 16,0 0-1-16,0 0-5 0,0 0 2 0,0 0-2 15,0 0 1-15,0 0 0 0,0 0 5 0,0 0-8 16,0 0-5-16,0 0 10 0,0 0-8 0,0 0-1 16,0 0-1-16,0 0 1 0,0 0 3 0,0 0-4 15,0 0 3-15,0 0 3 0,0 0 1 0,0 0-9 16,0 0 6-16,0 0-5 0,0 0 11 0,0 0-5 15,0 0 4-15,0 0-7 0,0 0 10 16,0 0-15-16,0 0 5 0,0 0-7 0,0 0 1 0,0 0 6 16,0 0 5-16,-12 6-6 0,12-6-2 15,0 0 1-15,0 0 4 0,0 0-7 0,0 0 5 16,0 0-4-16,0 0 9 0,0 0-6 0,0 0 3 16,0 0-4-16,0 0 1 0,0 0-6 0,0 0 9 15,0 0-1-15,0 0-6 0,0 0 3 0,0 0-2 0,0 0 12 16,0 0-6-16,0 0-6 0,0 0 11 15,0 0-5-15,0 0 2 0,0 0-9 0,0 0 6 16,0 0 12-16,0 0-20 0,0 0 15 0,0 0-4 16,0 0-7-16,0 0-3 0,0 0-1 0,0 0 8 15,0 0-7-15,0 0-3 0,0 0 10 0,0 0-5 16,0 0 4-16,0 0-1 0,0 0 6 0,0 0-6 16,0 0 0-16,0 0-8 0,0 0 4 0,0 0 9 15,0 0-3-15,0 0 6 0,0 0-2 0,0 0-4 16,0 0-2-16,0 0-3 0,0 0 1 0,0 0-2 15,0 0-17-15,0 0-6 0,0 0-126 16,0 0 51-16,0 0 34 0</inkml:trace>
          <inkml:trace contextRef="#ctx0" brushRef="#br0" timeOffset="-157019.869">541-284 6 0,'0'0'6'0,"0"0"6"16,0 0 1-16,0 0-6 0,0 0-4 0,0 0 5 16,0 0-2-16,0 0 2 0,0 0 4 0,0 0-7 15,10-6 4-15,-10 6 0 0,0 0-4 0,0 0 1 0,0 0-4 16,0 0 8-16,0 0-4 0,0 0-4 0,0 0 8 15,0 0-2-15,0 0 0 0,0 0 0 0,0 0 1 16,0 0-2-16,0 0 0 0,0 0 0 16,0 0 2-16,0 0-3 0,0 0 0 0,0 0-2 15,0 0 1-15,0 0-4 0,0 0 6 0,0 0 0 16,0 0-2-16,0 0 5 0,0 0-2 0,0 0 4 16,0 0 5-16,0 0-6 0,0 0 1 0,0 0-2 0,0 0 6 15,0 0-3-15,0 0-5 0,0 0 11 16,0 0-1-16,0 0-6 0,0 0-4 0,0 0 14 15,0 0 0-15,0 0 3 0,0 0 2 0,0 0-6 16,0 0 9-16,0 0-8 0,0 0-1 0,0 0 10 16,0 0-8-16,0 0-5 0,0 0 11 0,0 0 2 15,0 0-4-15,0 0-17 0,0 0-3 0,0 0 15 16,0 0-4-16,0 0-11 0,0 0 12 0,0 0 7 16,0 0-15-16,0 0 5 0,0 0-2 0,0 0 3 15,0 0-4-15,0 0-2 0,0 0 1 0,0 0 3 16,0 0-15-16,0 0 16 0,0 0-12 0,0 0 5 15,0 0 6-15,0 0-10 0,0 0-10 0,0 0 11 16,0 0-10-16,0 0 8 0,0 0 1 0,0 0 10 16,0 0-4-16,0 0-18 0,0 0 9 0,0 0-12 15,0 0 14-15,0 0 0 0,0 0 7 0,0 0-15 16,0 0 11-16,0 0 3 0,0 0-11 0,0 0 0 16,0 0 1-16,0 0-7 0,0 0 13 0,0 0 2 15,0 0 1-15,0 0-19 0,0 0 19 0,0 0-8 16,0 0-11-16,0 0 7 0,0 0 2 0,0 0-8 15,0 0 16-15,0 0-7 0,0 0 15 16,0 0-15-16,0 0 9 0,0 0-1 0,0 0-11 0,0 0-2 16,0 0 7-16,0 0-8 0,0 0-4 15,0 0 17-15,0 0-4 0,0 0-18 0,0 0 3 16,0 0 4-16,0 0 0 0,0 0 5 0,0 0 15 16,0 0-9-16,0 0 0 0,0 0-5 0,0 0 5 15,0 0-3-15,0 0 2 0,0 0 3 0,0 0-7 16,0 0 1-16,0 0-2 0,0 0-1 0,0 0-15 15,0 0-5-15,0 0-14 0,0 0-11 0,0 0-27 16,0 0-214-16,0 0 96 0,0 0 64 16</inkml:trace>
          <inkml:trace contextRef="#ctx0" brushRef="#br0" timeOffset="-153437.6711">119 249 34 0,'0'0'87'0,"0"0"-10"0,3-15-4 0,-3 15 0 16,0 0 2-16,2-9 0 0,-2 9-2 0,0 0-6 15,0 0 7-15,2-12-22 0,-2 12 7 0,0 0-2 16,0 0 6-16,0 0-12 0,2-11-9 0,-2 11-2 16,0 0-14-16,0 0-1 0,0 0-1 0,0 0 3 15,0 0 2-15,0 0 0 0,0 0-3 0,-9 45 5 16,1-22 12-16,0 2-9 0,3 6-6 16,1 1-3-16,-10 14-2 0,5-8 5 0,-3 9-2 15,3-1-6-15,-1 6 5 0,4-16-2 0,1 0 1 0,1-9-5 16,0-1 1-16,0-9 0 0,-2 8-3 0,5-4 3 15,-3-2 1-15,2-4-2 0,0-1 7 0,-2-7-1 16,4-7 5-16,-2 21 9 0,0-13 7 16,2-8 9-16,0 0 16 0,0 13 10 0,0-13 6 15,0 0-8-15,0 0-9 0,0 0-1 0,0 0-11 16,0 0-6-16,0 0-6 0,0 0-4 0,-2-55-3 0,4 36-6 16,6-32-2-16,-2-3-3 0,-1 5-1 0,3 1-5 15,-2-3-3-15,3 3-4 0,-3 10-2 16,0 6-4-16,1 1 1 0,-1 4-8 0,2 4 4 15,-1 1 1-15,-1 3-3 0,-2 3 0 0,4 1-3 16,-3 6 0-16,-1-3 0 0,2 1-2 0,-2 3 3 16,-4 8-4-16,7-15 0 0,-5 11 1 0,-2 4-1 0,0 0 3 15,10-9-3-15,-10 9 3 0,0 0-5 0,0 0 1 16,0 0 2-16,19 9 1 0,-19-9 0 16,10 19-1-16,-7-6 2 0,-1 5-2 0,6 3-2 15,-6 5 3-15,0 3-1 0,0 1 4 0,-2 3-3 0,4-5-2 16,-6 3 2-16,0-7-4 0,2 5 4 15,2 0 0-15,-4-8 4 0,2 0-4 0,-2-4 0 16,2-4 2-16,2 2-1 0,-4-1-1 0,2-14 1 16,0 21-4-16,0-21 3 0,0 15-3 0,0-15-3 15,2 13 6-15,-2-13-2 0,4 15 2 0,-4-15 1 16,7 4-3-16,-7-4-2 0,0 0-8 0,31-11-4 0,-6-1-4 16,7-9-12-16,5 0-4 0,-13 0-3 15,11-3-2-15,-5-3-8 0,5 2-4 0,-4-1 3 16,-5-3 6-16,-3 2 7 0,6 1-8 0,-8-1 9 15,-8 8-17-15,1 4 22 0,-1 3-1 0,-5 1 4 16,1 1 6-16,-3-1-1 0,0 1 3 16,-2 3 1-16,1-3-1 0,-5 10 12 0,8-15-3 0,-6 7 0 15,-2 8-5-15,0 0 10 0,-2-19-3 0,2 19 3 16,0 0-2-16,-8-13-6 0,8 13 6 0,-9-8 5 16,9 8-5-16,-12-5 2 0,12 5 0 0,-13-4 0 15,13 4 2-15,-13-2 1 0,13 2-9 0,0 0 10 16,-27 9 0-16,15-5 0 0,1 4 5 0,-1 1-6 15,3-1-1-15,-1 2 4 0,3 3-4 0,-1-2 8 16,-2 10-8-16,3 2 4 0,-1-2-5 0,2 6 6 16,3-1-2-16,1-7 2 0,0 1-2 0,2 0 2 15,0-2 2-15,2-1-10 0,-2 11 6 0,5-7 4 16,1-5-2-16,0-3 4 0,0 0-2 0,1-1 3 16,1 1 8-16,-1 0-6 0,3-3 5 0,0-3 6 15,3 1 4-15,-3-2-2 0,-1 1-3 0,6-3 0 16,-3-4-4-16,3 0-4 0,-1-4 5 0,9-5-1 15,0-3-3-15,-4-1 3 0,0-4-2 0,-4-2-9 16,4 2 7-16,6-14-4 0,-4-9 4 0,2 6-1 16,-6 4-5-16,-3 1-6 0,-5 2 9 0,1 3-6 15,-1-1-1-15,-5 4 4 0,4 0-2 0,-2 4 1 16,-1 1-1-16,-1 3-3 0,0 4 1 16,0-5 4-16,0 5-2 0,-4 9-2 0,5-14 0 15,-5 14-2-15,2-11 0 0,-2 11-3 0,4-10-1 16,-4 10 0-16,0 0 6 0,0 0-3 0,0 0 2 15,0 0 1-15,0 0-4 0,0 0-2 0,29 23 0 16,-12-6 7-16,-7 2 2 0,3 4-7 0,-2 2 3 16,14 21-2-16,2-6 4 0,6 2-4 0,-10-4 5 15,3-2 2-15,1 4-1 0,-2-4-1 0,0-7-1 16,2 3 3-16,-6-7-2 0,-6 0-2 0,-2-12 2 16,1 6-2-16,-5-9 3 0,-1 1-8 0,2-1 8 15,-3-3-6-15,-7-7 3 0,12 10 3 0,-12-10-3 16,9 5-8-16,-9-5-22 0,0 0-17 0,0 0-11 15,0 0-16-15,0 0-3 0,10-26-24 0,-10 9-20 16,-2-1 10-16,-2-1 21 0,2 0-1 0,0-5 8 16,0-7 7-16,0 6 21 0,2-5 3 0,0 7 19 15,-2-4-4-15,1 6 9 0,-1 2 12 0,0 4 4 16,0-2 6-16,2 17 18 0,0-30 23 0,0 16-5 16,-4 1-16-16,4 1 27 0,0 12 1 0,-2-19 11 15,2 19-13-15,-6-13-2 0,6 13-3 0,-3-10 5 16,3 10-11-16,-10-5 6 0,10 5-10 0,0 0-5 15,0 0 12-15,-44 19-5 0,23-4 12 0,-12 12-6 16,1 1-4-16,-3 9 1 0,-5-1-3 16,4 0-6-16,0-4 0 0,-1 8-4 0,1-7-2 15,0 3-4-15,3-6 9 0,8-7-9 0,8-6-2 16,2 0-4-16,3-1 5 0,5-3-4 0,1-2-5 16,-2 3-11-16,8-14-11 0,-2 15-23 0,2-15-8 15,0 0-41-15,0 0-43 0,0 0-360 0,0 0 166 16,35 0 110-16</inkml:trace>
          <inkml:trace contextRef="#ctx0" brushRef="#br0" timeOffset="-153075.5164">1679-36 61 0,'8'-6'132'0,"-8"6"-22"16,0 0-13-16,8-8-15 0,-8 8-7 0,0 0-7 16,0 0 6-16,7-9-11 0,-7 9 1 0,0 0-13 15,0 0-12-15,0 0 8 0,0 0-5 0,-2 32 5 16,-1-17-8-16,-1 12-6 0,-4-2 0 0,-3 22 7 0,-5-3 5 16,5 10-6-16,-4-7 9 0,-1-1 0 0,3 3 0 15,-2-5 2-15,5 8-15 0,-3-3 3 16,1-16-4-16,5 14-2 0,-1-9-4 0,0-11 0 15,2-4-4-15,5-2-4 0,-3 5-1 0,4-3 4 16,0-7 11-16,2 3 5 0,1 2-5 0,-1-6-2 16,4-2-1-16,2 0-1 0,1 8-1 0,1-7 1 15,-1-7-3-15,3 1-2 0,-1-4-3 0,3 2 0 16,-1-6 3-16,3-2-13 0,-1 0-22 0,2-2-21 16,0 0-36-16,4-5-30 0,0 1-38 0,-2-3-469 15,-5 1 202-15,-1 0 134 0</inkml:trace>
          <inkml:trace contextRef="#ctx0" brushRef="#br0" timeOffset="-152862.4327">1586 562 8 0,'0'0'171'0,"0"0"-20"16,0 0-12-16,0 0-8 0,0 0-21 0,0 0-16 15,0 0-2-15,19-19-10 0,-19 19-3 0,17-4-6 16,-4 2-12-16,3-2-2 0,1 0-15 0,0 2 4 16,6-5-5-16,0 3-11 0,2-2-18 0,-2 1-41 15,4-1-59-15,-8 2-354 0,4-4 146 0,-6 1 98 16</inkml:trace>
          <inkml:trace contextRef="#ctx0" brushRef="#br0" timeOffset="-167863.2847">-1137-229 20 0,'0'-15'87'0,"-2"-6"-15"0,4 6 13 16,-2-4-23-16,2 0 4 0,3-6-4 0,3 0 4 16,2 0-10-16,1 3-11 0,12-13 13 0,0 1-22 15,2 2 7-15,4 1 2 0,1 4-17 0,-1-1-7 16,7 3 1-16,-7 6 8 0,6-4 1 0,-9 6-2 16,1 8-18-16,-4 1 3 0,-6 2-4 0,3 0 7 15,-5 5 2-15,-2 2 2 0,1 1-5 0,-1 2-5 16,0 0 3-16,-1 2-3 0,-2-1 17 0,-5 5-2 15,1 1-1-15,0-1 3 0,-2 5 2 0,-4 0 3 16,-2 1-4-16,2-1 0 0,-8 12 5 0,4-8-6 16,-7 2-9-16,3 0-1 0,0-4-1 0,3-2 6 15,-3-2-4-15,0-1-2 0,4-1 1 0,-1-1-5 16,5-10 0-16,-6 13-7 0,6-13 2 0,-2 9-1 16,2-9 2-16,0 0 3 0,0 0 0 15,10 12 5-15,-10-12-4 0,21 6 4 0,-10-3-10 0,5-1 3 16,1-2-6-16,4 2 1 0,6 4 0 0,3-2-3 15,1 1 2-15,0-1-5 0,11 10 3 0,-10-1 1 16,-1-4 3-16,-6 1 3 0,-4 1-3 16,0 1-13-16,-2 1 10 0,-2-1-5 0,-5 1 10 15,1 6 8-15,-3-6 7 0,-5 1 13 0,-3-1 2 0,-2 0 1 16,-3 1-3-16,-3 1-2 0,-4 8 0 0,-5-2-3 16,-14 13 1-16,0-5 4 0,-7-3-1 15,2 1-3-15,-1-4-2 0,-5 2 2 0,4-1-1 16,-1-3-3-16,5-9-5 0,-7 7-1 0,7-8 3 15,3-3-2-15,6-1-6 0,-2-1 3 0,4-2-1 16,4-4-2-16,3 2-2 0,5 0-13 0,-3 0-16 16,12-2-24-16,0 0-42 0,-17-2-35 0,17 2-19 15,-2-6-35-15,2 6-463 0,0 0 210 0,0 0 140 16</inkml:trace>
          <inkml:trace contextRef="#ctx0" brushRef="#br0" timeOffset="-168498.9796">-1011-513 32 0,'0'0'54'0,"-2"-15"-10"0,2 15-7 0,0 0-3 15,0 0-2-15,0 0-2 0,0 0-4 0,0 0 8 16,0 0 8-16,0 0-16 0,0 0 33 0,-2 57-9 16,2-20 11-16,0 16 9 0,0 4-9 0,-4 13 6 15,1 3-16-15,6 68-8 0,-18-8 1 0,7-38 6 16,3-7-9-16,-3 57 3 0,6-50-5 0,-2-11-4 16,4-16 0-16,0-1-7 0,-2 4-1 0,-1-3-5 15,-1 1 4-15,4-6 5 0,-6-1-2 0,2-6-10 16,-2-3-1-16,3 0 3 0,-1-13-2 0,2-7-3 15,-2-7 1-15,2 1-7 0,-6-4-9 16,5-4 3-16,-1-2 4 0,0 0 1 0,0-1-6 0,-2-5-27 16,1 0-42-16,-3-1-38 0,2-4-315 0,6-6 139 15,-11 2 94-15</inkml:trace>
        </inkml:traceGroup>
        <inkml:traceGroup>
          <inkml:annotationXML>
            <emma:emma xmlns:emma="http://www.w3.org/2003/04/emma" version="1.0">
              <emma:interpretation id="{691172DF-E225-4610-BAF7-49C4EBFF673F}" emma:medium="tactile" emma:mode="ink">
                <msink:context xmlns:msink="http://schemas.microsoft.com/ink/2010/main" type="inkWord" rotatedBoundingBox="23708,5687 30147,5382 30254,7633 23815,7938"/>
              </emma:interpretation>
            </emma:emma>
          </inkml:annotationXML>
          <inkml:trace contextRef="#ctx0" brushRef="#br0" timeOffset="-145921.8828">5304-219 72 0,'0'0'133'0,"-6"15"-1"0,6-15 5 15,0 0 0-15,0 0-6 0,-8 8-9 0,8-8 1 16,0 0 0-16,0 0-9 0,0 0-14 0,0 0-14 16,0 0-5-16,0 0-10 0,0 0 1 0,14 9-1 15,-14-9-2-15,13 4 3 0,-13-4-5 0,25 2-3 16,-10 0-6-16,3-2-6 0,3 2-3 0,9-2-4 16,-1 0-4-16,4 0-4 0,1 0-5 0,-3 0-2 15,-3 0-6-15,3 0-10 0,0 0-21 0,-1-4-42 16,-1 2-39-16,2 0-59 0,-3 0-543 0,-5 2 230 15,-2-2 154-15</inkml:trace>
          <inkml:trace contextRef="#ctx0" brushRef="#br0" timeOffset="-145097.7948">7161-686 73 0,'0'0'113'0,"0"0"3"0,13-6-11 16,-13 6-15-16,0 0-5 0,0 0-7 0,10-2 0 16,-10 2-5-16,0 0 8 0,0 0 10 15,0 0-6-15,10 12 4 0,-10-6 0 0,0-6-1 0,-2 15-6 16,-2 4 1-16,0-6-5 0,-6 16-5 15,-1-1-2-15,-12 10-2 0,6 6-11 0,-4 0 2 16,-8 0-1-16,-4 0-3 0,-1-2-4 0,1-4-3 16,3 6 0-16,-5-10 3 0,1 0 6 0,-1-5 5 15,3-1 2-15,-3-1 1 0,1-4-1 0,7-6-11 16,4-4-5-16,0-1-5 0,2-3-1 0,-2 1-6 16,6-5 2-16,2-1-8 0,-3-2 1 0,1-2-8 15,0 0-1-15,-2-4-15 0,9-1-10 0,-3-3-12 16,5 0-9-16,-3-3-4 0,3-2 2 0,2-1 0 15,2 1-2-15,4 0 5 0,0-1-4 16,0 14 4-16,0-23 4 0,6 12 2 0,8-6 0 16,-3-2 2-16,0 5 1 0,-3 1 3 0,2 4-1 15,3-1 2-15,1 1 1 0,-3 1-4 0,1 2 4 0,1-1 1 16,-2 1 1-16,5 2 3 0,-3 2 0 0,-1-2 1 16,1 4 4-16,0 4 2 0,1 0-4 0,-1 2 8 15,10 1-1-15,-6 1 2 0,4 1 2 16,-5-1 1-16,5 5 3 0,2 1 6 0,-2-3 8 15,4 4-4-15,11 8 9 0,2-6-3 0,3 6-4 16,-5-6 4-16,4 2-8 0,2-1-1 0,4-3 3 16,0-6-2-16,-7-3-3 0,-7 2-5 0,-1-3 5 15,17 5-9-15,-8-2-9 0,-10-5-43 0,1 1-64 16,0 2-96-16,-4 0-678 0,-3-3 293 0,-2 1 194 16</inkml:trace>
          <inkml:trace contextRef="#ctx0" brushRef="#br0" timeOffset="-144528.3273">8002-316 111 0,'-10'0'113'0,"10"0"-10"16,-10 0-3-16,10 0-19 0,-7-2 3 0,7 2-12 16,0 0-7-16,0 0 1 0,-12 2-10 0,12-2-6 15,0 0 7-15,0 0-6 0,0 0-1 0,0 0 2 16,0 0-2-16,0 0-11 0,0 0 3 16,0 0-6-16,0 0 2 0,0 0-8 0,29-4-2 0,-21 6 2 15,-8-2-7-15,9 4-2 0,-9-4 9 16,8 3-4-16,-4 1-1 0,0 2 3 0,-4-6 4 15,0 11 1-15,2-3-4 0,-2-8 9 0,-4 13 1 16,0 2 7-16,-2-1 3 0,4-5 7 0,-2 5 6 16,-1-5-5-16,-1 1 2 0,-2-1-4 0,6-1-1 15,-2-1 5-15,1-3 5 0,-1 0 8 0,4-4-3 16,0 0-4-16,-8 6-9 0,8-6 2 0,0 0-11 16,0 0-6-16,0 0 0 0,0 0-5 0,-11-10-3 15,11 10-7-15,0 0-1 0,-4-7-5 0,4 7-5 16,0 0-24-16,-2-8-25 0,2 8-40 0,0 0-44 15,0 0-36-15,0 0-63 0,0 0-546 0,0 0 255 16,0 0 168-16</inkml:trace>
          <inkml:trace contextRef="#ctx0" brushRef="#br0" timeOffset="-142378.3526">8729-341 29 0,'6'-12'134'0,"0"1"-15"0,-1 0 2 15,-5 11 7-15,6-12-11 0,-2 5-12 0,-2 1-6 0,2 0-10 16,-4 6-14-16,0 0-1 0,4-8-6 0,-4 8 8 16,0 0-12-16,0 0 1 0,0 0-9 0,-6 27-3 15,2-14 10-15,-2 3 2 0,2 1 2 16,3 2-3-16,-1 0-6 0,-2 4-5 0,0 0-3 15,2 0-4-15,2-4 9 0,2-2 10 0,-2 2-3 16,6-2-4-16,1 4 4 0,3-4-4 0,-2-4 0 16,-1 1-3-16,9 1 0 0,-1-7-4 0,-2-5-1 15,5 1-4-15,-1-4-5 0,0-2-7 0,8-3 0 16,2-1-10-16,-2-4 6 0,-4-3-4 0,2-2-4 16,-4-1-1-16,-4-3-2 0,0 0-4 0,-7-2-9 15,0-7-21-15,-3 1-9 0,-8-1-7 0,-1 7 0 16,0 2 1-16,-9-4 4 0,-12-6 1 0,6 6 4 15,-1 2-2-15,3 12 6 0,-2-3 1 0,-2 3-4 16,6-1 9-16,1 3-1 0,1 1 1 16,3 2 1-16,10 4-1 0,-13-4 1 0,13 4 5 15,0 0-3-15,-10-5 1 0,10 5 3 0,0 0 1 16,0 0 3-16,0 0-3 0,21-10 3 0,-7 6 3 16,-3 1-1-16,5-3 2 0,-1 2 1 0,0 0 0 15,2 4 0-15,-1 0-1 0,-3 0-3 0,1 2 1 16,-1 0 5-16,0 2 1 0,1 2 3 0,-3 3 12 15,-1 1 8-15,-3 3 0 0,5 6 3 0,-4 2 1 16,-3 8 8-16,-1-1 3 0,-2 6-3 0,0 24-2 16,-6 4-2-16,0 3 9 0,-1 0 3 0,-1 2-6 15,-9 66 1-15,1-40-10 0,6-17 0 0,3-13-5 16,-1 2 0-16,-2-2-9 0,1 4-16 0,-3-5 26 16,2-10-10-16,5-1 0 0,1-13 0 15,-2-5 0-15,0-10-12 0,0 3 7 0,2-5 1 0,0-5 0 16,0-3 1-16,-1-2 2 0,3 1 12 0,0-12-14 15,-4 13 11-15,4-13 2 0,0 0-13 0,0 0-6 16,-10 8 1-16,10-8-8 0,0 0-12 16,-2-44-9-16,2 8-16 0,0-21-12 0,8-12-12 0,-2 2 2 15,5 1 2-15,18-52 5 0,-8 32 3 0,-2 17 4 16,2 14 8-16,2 0-1 0,6 3 2 0,-2-1 3 16,3 5-12-16,3 3 21 0,3 7 2 0,-7-2 1 15,5 9 0-15,-1-3 2 0,0 7 1 16,-1-7 7-16,-3 7 5 0,-6 6-2 0,-2 4 3 15,-8 4 3-15,3-6-5 0,3 3 5 0,-4 1 5 0,2 2-8 16,-5 1 4-16,-3 3-2 0,3 1 1 0,-4 4 1 16,3-1-3-16,-5 1 0 0,-1 2 4 15,-5 2-6-15,12-4 0 0,-12 4 4 0,11 0-7 0,-5-2 3 16,10 6 3-16,-11-4-3 0,3 0 4 16,0 2-4-16,-8-2 4 0,17 2-1 0,-17-2-5 15,19 0 4-15,-2 2 1 0,-1-4 3 0,-1 0 0 16,2-2-1-16,2 2-4 0,2-5 5 0,10-1-3 15,-12-1 3-15,-2 1-5 0,4 2-1 0,-9-3 4 16,-1-1-1-16,-1 4 1 0,-4-1-1 0,1 1 0 16,1 0-4-16,-8 6-1 0,8-9-5 0,-8 9 1 15,0 0-2-15,0 0 2 0,0 0-5 0,0 0 7 16,0 0 2-16,0 0-2 0,-43 28 3 0,24-14 4 16,4 3 3-16,-2-4 2 0,3 4-5 0,-1 1 5 15,2-1-6-15,-3 0 8 0,5 2-8 0,1 2-2 16,3-4 3-16,1 2 1 0,2 0 4 0,4-4-1 15,0 4 0-15,4 0 3 0,2 6-9 0,1 0 0 16,-3-4 8-16,8 0 2 0,3 0-1 0,-5-8-3 16,7 4 8-16,0-3-2 0,-4-1 5 0,5-2-16 15,5-3 21-15,-6-2-8 0,-2-2 0 16,4-4 3-16,-3-2-2 0,1 0-2 0,8-6-1 16,2-1-1-16,-4-1-6 0,15-9-3 0,-9 0 3 15,3-4 8-15,-5-5-10 0,-6 5 6 0,-4 0-6 16,-3 6 3-16,-3-4 2 0,-1 5 0 0,3-1-2 15,-5 4 1-15,-4 0-8 0,-3 3 2 0,-1 10-3 16,4-13 3-16,-4 13-5 0,0 0 1 0,0-12-3 16,0 12 3-16,0 0 4 0,0 0-6 0,0 0 2 15,0 0-2-15,0 0 7 0,0 0-6 0,-38 21 6 16,30-11 2-16,-1 3-2 0,5-1-6 0,-2-1 4 16,0 2-1-16,3 1 0 0,1-3 4 0,2-11-2 15,0 19-2-15,2-9-1 0,-2-10 2 0,2 17 1 16,-2-17-2-16,3 13-2 0,1-5 10 0,4-1-6 15,1 1 4-15,3-4-2 0,-1 0 9 0,5-2-8 16,-5-2-1-16,5-2-5 0,-1-2 1 0,2-2 3 16,4-1 0-16,-2-7-3 0,0 1 4 0,-1 0-17 15,-9-3-1-15,1-3-9 0,1 0-11 0,-7 2-6 16,-2 2-1-16,-2-2-2 0,-2 5 2 0,-4-3 6 16,-3 7 2-16,1 1 2 0,-3-1 3 0,-1 1 2 15,1 1 1-15,1 2 5 0,10 4 1 0,-23-4 4 16,12 4-2-16,11 0 4 0,-12-4-2 15,12 4-3-15,0 0 0 0,-15-3 5 0,15 3-2 16,0 0 3-16,0 0-1 0,0 0 3 0,0 0-2 0,0 0 2 16,0 0 4-16,0 0 0 0,0 0 1 0,34 0 1 15,-24 0-1-15,5 0 0 0,2-2-1 0,-1 2 2 16,-1 0 2-16,-2-2-4 0,1 4 3 0,1 0 2 16,-3-1 0-16,-1 3-1 0,-1 2 6 15,-3 0-3-15,1 1 8 0,0 5 3 0,-4 1-1 16,-1-1-2-16,1-1-2 0,0 6 3 0,-4-5-3 15,4 1 1-15,-2 0-1 0,-2-3-2 0,2-1-2 16,0 1 0-16,-2-1 3 0,1-3-1 0,1 2 1 16,0-3-1-16,2 3 4 0,-4-8 5 0,6 9 0 0,3-1 1 15,1-4-3-15,3-2 3 0,3-2-1 0,1 0-5 16,8-4 2-16,4-4 1 0,11-7-3 16,0-6 1-16,4-4-4 0,0-3-10 0,2-8-16 15,33-37-17-15,-9-7-19 0,-18 25-24 0,17-31-16 16,-4-5-9-16,0-1 10 0,-7-7 10 0,-22 25 10 15,18-27 11-15,-22 31 20 0,-9 18 2 0,4 10 20 16,-10-1 13-16,-1 10 14 0,1-9 8 0,6 10 11 16,-12 7 8-16,-3 2 9 0,3 6 10 0,-3 4 9 15,-4 1 5-15,-2 1-2 0,0 1-2 0,-2 3-5 16,2-1 0-16,-2 8-5 0,0 0-9 0,-4-13-4 16,4 13-7-16,0 0-1 0,0 0-2 0,0 0 1 0,-19 25-3 15,9-3-2-15,-3 20-5 0,-1 4-2 0,3 15 1 16,-20 55-19-16,16-34 17 0,1-15-3 15,3-6-2-15,1 5 5 0,-16 52-2 0,16-34 2 16,6-15 3-16,-2-8-5 0,6-4-1 0,2 0 5 16,-2-2-7-16,-2-1 4 0,6 3-6 0,-4-10-2 15,8 5 3-15,-6-16-1 0,4-4-3 0,1-7 3 16,-1 0-3-16,-2-4-1 0,2-4 2 0,-3-4-4 16,3 1 1-16,-4-1 5 0,4-1 0 0,-2-5-1 15,-2-3 5-15,-2-4-4 0,1 6-2 0,-1-6-3 16,0 0 1-16,0 0-12 0,0 0-8 0,0 0-8 15,-17-29 3-15,0 14-3 0,0-2 3 0,1 7 5 16,-5-3-1-16,-2 1 1 0,0 3-1 0,0 3 1 16,-3 0 2-16,-1 3 1 0,4-1 0 0,4 4 3 15,0 2-1-15,1-2 1 0,3 2 5 0,0 1-1 16,-3 1 5-16,5 2 15 0,0 0 9 0,1-1 10 16,3 3 6-16,1 0 3 0,4 1 17 15,4 1-15-15,0 1-3 0,6 2 4 0,1 1-8 0,11 5-2 16,-1-2 11-16,17 12-6 0,-7-14-1 0,0-2-14 15,17 6 15-15,-2-4-18 0,-11-3 1 16,-1-1-11-16,15 1-29 0,-15-5-53 0,1-1-70 16,-10-2-98-16,-2-2-902 0,-2 0 381 0,0-2 252 15</inkml:trace>
        </inkml:traceGroup>
      </inkml:traceGroup>
      <inkml:traceGroup>
        <inkml:annotationXML>
          <emma:emma xmlns:emma="http://www.w3.org/2003/04/emma" version="1.0">
            <emma:interpretation id="{0716A57C-EA14-4DBE-A401-2504B3B4BCBB}" emma:medium="tactile" emma:mode="ink">
              <msink:context xmlns:msink="http://schemas.microsoft.com/ink/2010/main" type="line" rotatedBoundingBox="20419,7926 32639,8284 32549,11369 20329,11011"/>
            </emma:interpretation>
          </emma:emma>
        </inkml:annotationXML>
        <inkml:traceGroup>
          <inkml:annotationXML>
            <emma:emma xmlns:emma="http://www.w3.org/2003/04/emma" version="1.0">
              <emma:interpretation id="{6BE7FA70-7BCD-4806-8E71-26EEEF8884F9}" emma:medium="tactile" emma:mode="ink">
                <msink:context xmlns:msink="http://schemas.microsoft.com/ink/2010/main" type="inkWord" rotatedBoundingBox="20419,7926 24390,8042 24299,11128 20329,11011"/>
              </emma:interpretation>
            </emma:emma>
          </inkml:annotationXML>
          <inkml:trace contextRef="#ctx0" brushRef="#br0" timeOffset="-139648.9941">1987 2061 84 0,'0'0'139'0,"0"0"3"16,0 0 1-16,0 0-19 0,-9 7-2 0,9-7-15 16,0 0-13-16,0 0-8 0,-10 6-9 0,10-6-11 15,-7 10 2-15,3-1-10 0,-2 5-8 0,2 1-4 16,-3 13-1-16,-1-3-3 0,4 4 1 0,0 1 3 16,2 1 0-16,0 1-4 0,2-3 2 0,2-7 2 15,0 7 0-15,4 0-1 0,-2 1-1 16,4-5-8-16,-3-10 4 0,5 6 3 0,1-8 20 15,3 5 8-15,-3-13-2 0,3-1 1 0,1-2-8 16,0-8-4-16,8-1-8 0,2-5-5 0,13-9-6 0,1-3 1 16,-7-3-6-16,3-4-4 0,-7-3 0 15,-5 7-4-15,-9 6-2 0,-1 2-4 0,-5-3-6 16,0-1-4-16,-5-2-6 0,-3 2-4 0,0 4-1 16,-7-4-2-16,-1 2-1 0,-3 0-2 0,-3 2 0 15,-1 4-2-15,-4 0-1 0,-2 5-1 0,-2 3 2 16,4 3 3-16,1 0-4 0,3 2 0 0,0 2 2 15,-3 2 2-15,3 0-1 0,0 2 0 0,1 1 1 0,3 3 3 16,1 0 1-16,1 1 1 0,5-1 1 16,4-8 2-16,-4 17 4 0,4-17 6 0,8 23 1 15,3-2 1-15,6 2 1 0,8 20-3 0,8-14 4 16,-2 13-4-16,3-2 0 0,0 0-5 0,-1 11 1 16,19 41-2-16,-8-29 5 0,-10-8-5 0,-17-6 1 15,35 49-5-15,-23-24 2 0,-4-11 2 0,-10-10 3 16,-3 16-2-16,12 60 1 0,-14-36-3 0,-4-16 3 15,-2-15 0-15,-2 9 2 0,-4-1 4 0,0 1-3 16,-6-1 7-16,-2-7 1 0,1 2 2 0,-3-8 3 16,-1-5 10-16,-8-1 10 0,2-5-14 15,-2-8-2-15,-6-6-5 0,4 3 1 0,0-16 2 16,0-4-10-16,4-4 8 0,-2-5-6 0,2-6 2 16,0-4 3-16,-1-3-1 0,1-11-4 0,-10-16-14 0,7-8-5 15,-3-9-1-15,5-4-10 0,9-12-16 0,0-4-4 16,7-7 0-16,9-61-4 0,20 14 4 15,2 1 4-15,-4 34 0 0,19-18 0 0,8 7 1 16,-14 42 2-16,-7 3 5 0,29-45 4 0,-16 39 2 16,19-26-2-16,-25 31 2 0,-5 9-2 0,-4 2 7 15,-4 6-3-15,-4 6 5 0,4-2-5 0,-8 7 3 0,-1 6 6 16,-3 4-4-16,2 2 1 0,-7 6 3 0,4-1 1 16,-4 3 2-16,-3 1-2 0,1 1 2 0,-4 7-1 15,4-12-1-15,-4 12 2 0,0 0-4 0,4-11 1 16,-4 11 0-16,0 0 1 0,0 0-5 15,0 0 5-15,0 0 0 0,0 0 1 0,0 0-6 16,0 0 7-16,0 0-3 0,6 26 0 0,-6-26 6 16,0 0 0-16,3 14-1 0,-3-14-1 0,12 7 3 15,-6-3-2-15,-6-4 2 0,15 4 1 0,-15-4 2 16,23-2-1-16,0-5-1 0,2 1-5 0,-6 0 1 16,21-11-3-16,-13 6 3 0,-6-3 1 0,4 3 1 15,-4-3-2-15,0 1 0 0,-4 0 2 0,1-1-1 16,-5 1-4-16,-2 4 3 0,-3-1-2 0,0 2 0 15,-1 1-3-15,-7 7 2 0,4-10-6 0,-4 10-1 16,0 0-3-16,0 0 3 0,0 0 0 0,0 0 0 16,0 0 3-16,-36 6-2 0,19 7 3 0,-1 1 0 15,1 3 3-15,0-2-5 0,2 4 2 0,1 2 0 16,3-2 3-16,-3 4-4 0,5 0 2 0,1 0 4 16,-2 3 2-16,7-1-3 0,1 6 4 0,0-9-2 15,6-2 10-15,-1-3 10 0,5 6 6 0,4-1-2 16,1-3 9-16,6-1-5 0,8 10 1 0,-2-7 0 15,-4-4-9-15,0-3 3 0,2-3-3 0,2-5 2 16,-2 1-4-16,4-3 0 0,-2-8 1 0,1 1-7 16,5-5 1-16,-4 0 4 0,17-9-14 0,-4-4 14 15,-4-9-9-15,1 3 0 0,-5 2-1 0,1-5-8 16,-14 5 2-16,6-7-1 0,-6 5-4 0,-6 2 0 16,-1 4 3-16,-4 4-8 0,-5 6 2 0,1-3 3 15,0 5-4-15,-4 9-2 0,0-15 2 0,0 15-6 16,0 0 7-16,-6-14-7 0,6 14 3 15,0 0 3-15,-15-4 1 0,15 4-2 0,0 0-1 16,-27 12 6-16,18-5-2 0,-1 3 4 0,1 0-11 16,-3 7 8-16,4-2 3 0,1 0-9 0,1 2 6 15,2 6 0-15,-2 6-1 0,6-10-1 0,0 2 8 16,4-6 3-16,-2-2 2 0,2 4 4 0,6 3 8 16,-3-5-7-16,3-6 8 0,-1 1-1 0,3-4-2 15,-1 1 1-15,5-1 0 0,-3-2 7 0,0-6-10 16,5 0-5-16,-1-2 7 0,-2-2-13 0,1 3 2 15,7-11 4-15,-4 1-2 0,0-4 9 0,-4 0-10 16,-1-2-15-16,1-1 7 0,-6-2-22 0,-1-3-16 16,-6 2-10-16,-4 6-20 0,0-2-7 0,-2 5-4 0,-1-1-3 15,-3 2 4-15,-5-2 1 0,1 5 12 16,1 4 5-16,-1-1 8 0,-3 3 3 0,3-2 5 16,-1 2 3-16,-1 1 4 0,14 3 3 0,-17-4 6 15,17 4 2-15,-13-4-4 0,13 4 6 0,0 0 2 16,0 0 8-16,0 0 0 0,0 0 5 0,0 0 2 15,0 0 0-15,0 0-1 0,0 0 0 0,25-15 3 0,-10 13-4 16,2-2 9-16,1 2-2 0,6-4-1 16,-1 5-2-16,-5-1 3 0,1 2-5 0,-2 0 5 15,-2 3 0-15,3 1 0 0,3 6-1 0,-4-3 1 16,-2 1 3-16,0 5 1 0,-1-1 5 0,-5 7 6 16,1-2-1-16,-4-4-3 0,5 12 2 0,-1-4-2 15,1-2-2-15,-5 2 3 0,4-10 0 0,-7 5-1 16,3-3 5-16,2-2 4 0,-2 1 0 0,1-3 5 15,3 1 1-15,-2-1 0 0,-1-9 4 0,-7 0-2 16,19 2-1-16,-5-7-1 0,11-7-6 0,0 1-1 16,11-10 0-16,2-10-3 0,0-1-2 0,-5-6 1 15,1-2-3-15,28-44-2 0,-18 25-6 0,17-31-8 16,-23 12-12-16,16-19-11 0,-27 15-13 0,17-34-3 16,-2 9 1-16,-23 31 2 0,4 13 8 0,-6 8 2 15,-5 4 3-15,1 9 0 0,-1 9 8 0,-5 7 10 16,-1 3 10-16,-4 4 8 0,-4 4 5 0,2 15 18 15,2-25 3-15,-2 25 3 0,-2-19-5 0,2 19-5 16,0 0-1-16,0 0-7 0,-6-14-1 0,6 14 4 16,0 0-8-16,0 0 2 0,0 0-4 0,-23 35 4 15,21-18-8-15,-3 10 2 0,-1 3 0 0,8 2 1 16,-4 20-2-16,-6-1 0 0,12 10-3 0,0 2-2 16,-2-4 1-16,6 0 4 0,1-2-1 0,3 6-1 15,-3-8 0-15,5 5 3 0,-3-1-2 0,-1-4-4 16,7 2 2-16,-4-6 0 0,1-3 1 0,-1 0 1 15,-1-10 1-15,-5-10-4 0,7 16 2 0,-9-12-1 16,3-7 0-16,-2-8 5 0,0-3-4 0,-3-3 1 16,1 1 1-16,-2-5-2 0,-2-7 4 0,0 14 7 15,0-14-5-15,0 0 1 0,0 0-1 16,-6 13 0-16,6-13-1 0,0 0-7 0,-25 0-6 0,14-2-9 16,11 2-5-16,-42-10 2 0,23 7-1 0,-12 3 6 15,2-2-1-15,4 2-1 0,-3 0 1 0,-20 7 1 16,11 5 0-16,-8 5 1 0,8-6 0 0,5 1 2 15,-5 5 0-15,-3 0 3 0,4 4-5 16,9-6 4-16,4 1-2 0,4-3 2 0,5 4-2 16,1-4 4-16,5 1 1 0,2-5 4 0,1 6 8 0,1-3 8 15,2-1 10-15,2-11 4 0,0 0 3 0,4 25 4 16,3-14 6-16,3 3-4 0,0-3-14 16,7 8 15-16,0-3 1 0,4-7-8 0,0-1 2 15,2 1-7-15,0 1-2 0,-2-1-5 0,0-1-5 0,2-4 6 16,-5-2 0-16,1-6-15 0,-4 4-21 15,-15 0-48-15,40-10-63 0,-17 6-64 0,2-1-87 16,-2-5-651-16,2 1 308 0,-4-5 206 0</inkml:trace>
          <inkml:trace contextRef="#ctx0" brushRef="#br0" timeOffset="-139389.4582">5386 2238 128 0,'14'-4'182'0,"-7"2"-11"0,-1 0-14 16,-6 2-15-16,13-2-2 0,-5 2-1 0,0-1-1 16,-8 1-8-16,13-4-10 0,-3 4-10 0,1-4-12 0,6 2-12 15,1 2-7-15,-1-2-4 0,4 0-10 16,8-2-3-16,-5 3-8 0,5 1-6 0,-4-2-3 15,6 2-12-15,-6-2-30 0,1-2-36 0,-3 2-37 16,-3 2-53-16,-5 4-48 0,-2-4-433 0,-3 0 202 16,-10 0 134-16</inkml:trace>
          <inkml:trace contextRef="#ctx0" brushRef="#br0" timeOffset="-139190.8089">5518 2419 2095 0,'-21'15'117'0,"4"-9"-77"16,0 3-28-16,1-1 9 0,5-2-17 15,3 3-1-15,-1-7 10 0,3 0 4 0,6-2 1 0,-4 10 3 16,4-10 9-16,0 0-1 0,10 9-4 0,-3-9 3 16,7 4-3-16,3-2-2 0,12-8-1 0,-6 6 1 15,11-4-6-15,-1 4 0 0,3 0-2 0,18-7-25 16,-6-5-45-16,-10 7-63 0,8-5-80 0,-12 1-548 16,-1 3 250-16,-8 0 164 0</inkml:trace>
        </inkml:traceGroup>
        <inkml:traceGroup>
          <inkml:annotationXML>
            <emma:emma xmlns:emma="http://www.w3.org/2003/04/emma" version="1.0">
              <emma:interpretation id="{A017580D-4AD1-47AE-8E01-6A358649EDFD}" emma:medium="tactile" emma:mode="ink">
                <msink:context xmlns:msink="http://schemas.microsoft.com/ink/2010/main" type="inkWord" rotatedBoundingBox="25119,8149 32636,8369 32556,11118 25039,10897"/>
              </emma:interpretation>
            </emma:emma>
          </inkml:annotationXML>
          <inkml:trace contextRef="#ctx0" brushRef="#br0" timeOffset="-136833.2282">8775 1381 3 0,'0'0'116'0,"0"0"-10"0,0 0 3 16,-9-14-5-16,9 14 8 0,0 0-3 0,0 0 4 16,-43 27-2-16,22-10 0 0,-5 16-4 15,-1 5 5-15,-8 4-2 0,5 3 0 0,-24 47-2 16,29-24-5-16,-4-9-5 0,8-5-8 0,-2 1-4 15,10 10 0-15,-14 53-7 0,16-27 5 0,-3-14 0 0,5-17 2 16,5 3-7-16,8 8-2 0,-2-10-3 16,3 0-5-16,7-4-3 0,3 4-9 0,2-12-5 15,3 5-2-15,1-1-8 0,0-5-3 0,-2-3-18 16,2-7-28-16,4-3-37 0,-4-14-49 0,2-6-53 16,-4-6-52-16,0-7-627 0,0-2 275 0,0 0 182 15</inkml:trace>
          <inkml:trace contextRef="#ctx0" brushRef="#br0" timeOffset="-136213.0217">9013 2301 19 0,'2'-15'158'0,"-2"15"-17"16,3-10-14-16,-3 10-11 0,0 0-17 0,6-9-17 15,-6 9 1-15,0 0-7 0,0 0-1 0,0 0-4 16,0 0-7-16,0 0 6 0,0 0-6 0,0 0-10 16,0 0-2-16,17 22 2 0,-13-8 3 0,0-1-9 15,0 0-4-15,0 3 0 0,-1 1-8 0,7 4-3 16,-4-4 1-16,1-2-1 0,1 0 3 0,2-3 6 16,-5-1 7-16,3-1 0 0,0-1 3 0,3 1-1 15,-1-6-6-15,-10-4 1 0,19 0-9 16,-8-2-1-16,10-8-4 0,-3 3-3 0,3-5-1 15,-2-3-5-15,0-6-2 0,8-10-1 0,-4 9-4 0,2-7-1 16,-8-1-3-16,-4 5-5 0,-1 0-3 0,-3 4-1 16,1-4 0-16,2 8 0 0,-5 2 0 0,-3 0 1 15,0 3-4-15,0 3-1 0,-1 1 0 0,-1 2 0 16,0 1-1-16,-2 5-5 0,4-8 5 0,-4 8 0 16,0 0 3-16,0 0-4 0,0 0 1 0,0 0 1 15,4 19 2-15,-2-4 6 0,0 4 3 0,2 14 4 16,-1 1-4-16,5 21 5 0,0 1-2 0,-1 3 0 15,3 4-1-15,2-4 0 0,-3 3 0 0,6-3 1 16,-9 2-1-16,6 8-3 0,1-8 3 0,-3 6-3 16,3-3 4-16,-3 1 3 0,-7-6 7 0,5 4-3 15,-4-8 6-15,-2-1 0 0,-4-11 5 0,2-8 3 16,-4-5 4-16,2-1 5 0,-4-1 15 0,-1-1 2 16,-3-2-7-16,-3-2 0 0,-4-4-14 0,3 0-2 15,-5-4 1-15,-4-2 3 0,0-3-4 0,-4-3-6 16,-1-5-2-16,1 0-4 0,-2-6 3 0,2 3-7 15,0-3 10-15,1-2-2 0,1-2 5 0,2-1 3 16,0-3-15-16,2 3-1 0,5-1 5 0,1-3-15 16,4 4 4-16,1-5-20 0,4 3-3 0,2-1-5 15,2-1-26-15,2 0-27 0,4-1-28 0,0-3-34 16,8-2-29-16,-5 4-38 0,7-6-47 0,1 2-642 16,2 4 294-16,4-2 196 0</inkml:trace>
          <inkml:trace contextRef="#ctx0" brushRef="#br0" timeOffset="-135918.346">9980 2954 73 0,'0'0'125'0,"1"8"8"0,-1-8-1 0,0 0-3 16,-1 15-13-16,1-15-2 0,-4 21-12 0,4-11 0 15,0-10-8-15,2 19 7 0,-4-8-6 0,2-11-5 16,0 15-10-16,0-15-1 0,4 19-10 0,-3-9-2 16,-1-10-14-16,6 17 0 0,-4-9-3 0,8-1-8 15,-6 1 0-15,-4-8-4 0,11 6-26 0,-11-6-44 16,0 0-32-16,17 3-60 0,-17-3-467 0,0 0 197 15,14-7 132-15</inkml:trace>
          <inkml:trace contextRef="#ctx0" brushRef="#br0" timeOffset="-135707.7131">10004 2589 39 0,'0'0'181'0,"-7"-18"-21"0,5 9-15 0,2 9-10 16,-2-15-16-16,2 15-9 0,0 0-12 0,2-18-5 0,-2 18-9 16,0 0-6-16,2-15-15 0,-2 15-5 0,0 0-4 15,2-13-4-15,-2 13-18 0,2-12-18 0,-2 12-28 16,0 0-41-16,3-13-65 0,-3 13-322 0,0 0 148 16,0 0 98-16</inkml:trace>
          <inkml:trace contextRef="#ctx0" brushRef="#br0" timeOffset="-119955.9274">10657 2724 103 0,'0'0'107'0,"0"0"-18"0,0 0 2 15,0 0 2-15,0 0-7 0,0 0-1 0,0 0 5 16,0 0 1-16,0 0 2 0,0 0-9 0,0 0-1 0,31 5 3 16,-12-3-7-16,0-2-9 0,12 0-9 15,0 2 4-15,-1-6-10 0,1 3-3 0,1 1-11 16,3 0-4-16,-3-2-1 0,-3-2-5 0,6 4 0 16,-5 0-8-16,-5-10 4 0,-2 8 1 0,-4-1-4 15,0 1-4-15,-5 4-2 0,1 0 6 0,-2-2-1 16,-3 1 9-16,-10-1 0 0,0 0-5 0,15 2-2 15,-15-2-2-15,0 0-5 0,0 0-4 16,0 0-2-16,0 0-3 0,0 0-2 0,0 0 2 16,-47 8 0-16,22-4-5 0,2-4 4 0,-8 4-1 15,2 3 2-15,-1-3-9 0,3 6 3 0,-6-10 5 16,3 1 0-16,1 7 3 0,8-8-3 0,0 2 3 16,5 0 0-16,3 0 5 0,2-2 0 0,11 0-4 15,-20 0 2-15,20 0-4 0,-13-2 1 16,13 2-1-16,0 0-2 0,-11-2-10 0,11 2 7 0,0 0 1 15,0 0 1-15,0 0-1 0,0 0 3 0,0 0 0 16,0 0-4-16,0 0-6 0,44-13 10 16,-29 15-2-16,2-4-3 0,6-4 0 0,-2 4 4 15,2-4-5-15,-2 1 3 0,-5 1-5 0,-1 0 4 16,0 2 0-16,-5-2 0 0,-1 2-3 0,1 0 6 16,-2 2 3-16,-8 0 6 0,11 2 10 0,-11-2-2 15,12-3-4-15,-12 3-2 0,7 1 0 0,-7-1-5 16,0 0 2-16,0 0-3 0,0 0-4 0,0 0-2 15,0 0 0-15,0 0 2 0,0 0-3 0,-40 2 0 16,27 2 0-16,1-2-4 0,1-2 1 0,-5 0 0 16,16 0 1-16,-23 0 0 0,10 0 2 0,1 0-5 15,12 0-5-15,-17 6-17 0,17-6-21 0,-9 0-22 16,9 0-28-16,0 0-21 0,-16 2-15 0,12-2-40 16,4 0-16-16,0 0-442 0,0 0 208 0,0 0 140 15</inkml:trace>
          <inkml:trace contextRef="#ctx0" brushRef="#br0" timeOffset="-119085.289">11691 2265 74 0,'2'-14'107'0,"-4"7"10"0,2 7-19 0,0-10-4 16,0 10 0-16,-2-9 0 0,2 9-18 0,-7-8-6 0,7 8-6 16,-6-6-2-16,6 6-7 0,-13 0-1 0,13 0-7 15,-18 8-3-15,7 1 9 0,-4 12-5 16,-3-3 9-16,5 4 11 0,-8 15 0 0,4-1 0 16,3-8 4-16,1 14 4 0,1-11 3 0,7 3 3 15,1-7 0-15,0-4 0 0,0-6-1 0,4 2-8 16,2 0 1-16,-2 0-3 0,0-6-5 0,2 2-6 15,6 1 4-15,-3-3-9 0,3-3 1 0,0-5-1 16,13 5-1-16,-8-4-7 0,0-1-15 16,3-5 10-16,13-4-1 0,-3-3-5 0,16-8-8 15,-3-6-5-15,-7-4-1 0,1-4-18 0,-1-7-2 16,-9-2-6-16,12 6-3 0,-12-5-8 0,-4 1-2 16,-4 6-1-16,-1 3-3 0,-9 4 1 0,-3 2 1 15,2 2 0-15,-2 2 2 0,0 4 5 0,-4-4 1 0,4 3 0 16,-4 1 4-16,2 1-3 0,2 3 0 15,-6 1-2-15,4 8 1 0,-4-13-1 0,4 13 3 16,0 0 0-16,2-11 0 0,-2 11 0 0,0 0 2 0,0 0 0 16,0 0 2-16,0 0 1 0,-9 24 6 0,9-8 2 15,2 1 2-15,-2 11-1 0,5 24 4 16,-7-16-1-16,6 0 0 0,4 25 1 0,-6-6 4 16,4 2-2-16,-1 6-3 0,1 0 3 0,4 0-4 15,-3 2 2-15,9 0-4 0,-1 64 1 0,0-41 2 0,-5-14-4 16,-1-13 4-16,5 4-4 0,-5-1 2 0,-5-1 0 15,10 0-3-15,-9 4 3 0,-1 0-1 0,10-6 0 16,-11-6 2-16,3 0 1 0,-4-13 0 16,0 11-5-16,6-13 2 0,-8-5 3 0,-2-9-2 0,2 3 3 15,-2 1 3-15,-2-5 4 0,-6-2 5 0,3-2-4 16,-5 0 4-16,3-2-1 0,-10-4-1 0,1-2-2 16,-5 1 1-16,-3-10 3 0,4-1 0 0,-4-6-2 15,-7-1-9-15,-19-8 15 0,5-9-8 16,-1-3 3-16,0 1 7 0,6-8-4 0,0 3 1 15,1-7 8-15,13-1-7 0,-3 2 0 0,4 0-4 16,10 5 3-16,0 4-6 0,5 1-2 0,1-1-1 16,7 4 0-16,0-4-6 0,6 2-13 0,0-2-5 15,4-3-10-15,3 3-3 0,10-11-22 0,6 4-21 16,2-3-32-16,-6 10-32 0,10-3-34 0,13-3-51 16,-6 3-683-16,-1 3 299 0,-3-4 198 0</inkml:trace>
          <inkml:trace contextRef="#ctx0" brushRef="#br0" timeOffset="-118420.3549">11586 1929 112 0,'0'0'159'16,"-8"-5"1"-16,8 5-2 0,-7-6-3 0,3 2-8 15,4 4-5-15,-4-9-6 0,4 9-10 0,-4-10-4 16,4 10-9-16,0-13-5 0,0 5-5 0,8-3-9 16,-4-1-10-16,1 1-6 0,-1-2-9 0,2 1-5 15,0-1-3-15,1-1-9 0,-1 1-4 0,8-4-7 16,-1 0-5-16,-3 0 0 0,1 0-5 0,-1 3-6 16,-1 1 2-16,-3 1-8 0,3 3 1 0,1 1-1 15,-6 1-5-15,-2-3 0 0,9 4-4 0,-7-1 0 16,-4 7-4-16,4-10-7 0,0 7 1 0,3 1 0 15,-7 2-3-15,6-2 0 0,-6 2 0 0,0 0 3 16,0 0 5-16,12 5 0 0,-9 1 0 0,7 6 7 16,-2-1-2-16,1 2 2 0,5 6 2 0,-7 2 1 15,5 0-3-15,1 0 1 0,-5-4 1 0,1 6-4 16,5-2 0-16,-6-4 1 0,-1-3 1 16,-5 1-7-16,10 6 5 0,-1-8-3 0,-9 1-5 15,8-3-14-15,-5 0-23 0,-1-1-29 0,6 1-24 16,-6-3-31-16,-1 0-41 0,-3-1-42 0,0-7-497 0,10 14 233 15,-4-11 156-15</inkml:trace>
          <inkml:trace contextRef="#ctx0" brushRef="#br0" timeOffset="-117743.2202">12287 1486 86 0,'-4'-4'117'0,"0"-2"-2"0,4 6 2 16,0 0-12-16,0 0-4 0,0 0 0 0,0 0-5 15,0 0 4-15,21 6-13 0,-7 1 6 16,3 7-10-16,19 9 5 0,-3 3-3 0,3 5 1 15,-1 1-5-15,5 2-4 0,-2 3-6 0,-2 6 0 16,37 39-2-16,-34-25 2 0,-9-7-6 0,-5-6-1 16,-2-4-5-16,0 6-4 0,2 1 0 0,-2-1-4 15,-4 3-1-15,-2 1-3 0,0 1-1 0,-3-3 1 16,-1 0 2-16,-3 1-1 0,-2-13-6 0,-3 1 3 16,-3-7 1-16,0-1-5 0,-2-3 0 0,-2 3-2 15,0-1-5-15,-13 10 0 0,5-9-7 0,-1-2 2 16,-1-4-3-16,-9 9-6 0,-7-3-1 0,3-7 2 0,-6 3-4 15,2-4-3-15,4-6-11 0,4-1-14 16,-5-3-22-16,-1 1-15 0,-13 1-28 0,11-4-20 16,10-3-21-16,-2 2-20 0,5-4-28 0,3-3-65 15,3 1-477-15,10-2 235 0,-15-2 158 0</inkml:trace>
          <inkml:trace contextRef="#ctx0" brushRef="#br0" timeOffset="-116021.7994">13145 2284 113 0,'-4'-8'142'0,"4"8"-2"15,0 0 3-15,0 0 2 0,0-11-12 0,0 11-3 16,0 0-14-16,-2-12-8 0,2 12-1 0,4-7-10 15,-4 7-7-15,5-10-5 0,-1 4-11 0,8 1-5 0,-3-3-1 16,-1 0-8-16,2 1-9 0,1 1-2 16,-1-2 0-16,1 3-7 0,1-1-4 0,-3 0-6 15,3 3-1-15,-3-1-10 0,5 0 6 0,-5 2-8 16,5 0-9-16,-5 2 6 0,1 0 3 0,-3 0-2 0,3 0 1 16,15 8 6-16,-10-3 4 0,-1 1-3 15,5 4 0-15,-4 5-8 0,-2 0-3 0,3 4 1 16,-11 0 3-16,5 0-1 0,2 8 3 0,-1-2-2 15,2 17 2-15,-11-4-3 0,2-2 2 0,-6-2 0 16,0-1-3-16,-9 9 3 0,-3-1 0 0,3-8 1 16,-1-5-1-16,-3 12 2 0,-2-5 4 0,2-11 6 15,-12 9-3-15,13-10 4 0,-5-4 2 0,0-2 6 0,8-6-2 16,-3-1-5-16,-1 3-4 0,-2-5-6 16,3-1-3-16,5-1 2 0,-3-2 2 0,3 2 3 15,-1-8-4-15,2 6-7 0,1-4-15 0,7 0-21 0,-17-6-19 16,11 0-27-16,6 6-23 0,-6-15-16 15,0 3-27-15,6 12-9 0,4-24-30 0,-2 12-21 0,0-3-20 16,6 4-438-16,1-12 216 0,12-13 146 16</inkml:trace>
          <inkml:trace contextRef="#ctx0" brushRef="#br0" timeOffset="-115507.5472">13729 2316 19 0,'0'0'132'0,"23"0"-1"0,-23 0-11 15,5 6 10-15,-1-6-6 0,-4 0-4 0,0 0 6 16,8 4-2-16,-8-4-4 0,4 3 0 0,-4-3-6 15,0 0-6-15,9 2-4 0,-9-2-4 0,0 0-6 0,10 2-16 16,-10-2-1-16,11-4-7 0,-3 4-9 16,-8 0-2-16,13-3-8 0,-5 3-4 0,5-2-9 15,-1-4-6-15,-1 0-6 0,1 1-6 0,-5-1-4 16,3-2-8-16,-2 3-1 0,-3-5-8 0,3 2-4 0,-4 1-7 16,2-1 5-16,-4 1-7 0,-2-1 3 0,0 8-4 15,-2-12 4-15,2 12 1 0,-6-7-1 0,0 3-4 16,0 0 4-16,6 4 3 0,-19 0-2 15,6 4 10-15,-1 0 2 0,-7 3 11 0,2 7 8 0,-11 12 3 16,5-5 5-16,2 14 4 0,-12-7 6 0,3 7 0 16,7-1 3-16,6-6 4 0,7 3 5 0,-11 11 5 15,10-8 3-15,3-5-2 0,6-5 10 0,-3 1-4 16,3 4 8-16,8-8-1 0,-8-4 4 0,6 4-8 16,-2-2 12-16,4 9-4 0,0-5-3 0,9-2-13 15,2 0 0-15,1-2 2 0,-3-2-9 0,2 2 4 16,4-5-17-16,-1-3-5 0,-5-1 4 0,2-3-11 15,-1-3-26-15,1 2-14 0,0-4-26 0,3 0-25 16,-3-6-48-16,2 2-46 0,-5 2-59 0,7-2-35 16,-6-2-725-16,10-3 326 0,0-7 216 0</inkml:trace>
          <inkml:trace contextRef="#ctx0" brushRef="#br0" timeOffset="-114988.5635">14010 3008 89 0,'0'0'176'16,"0"0"-17"-16,0 0 3 0,0 0-9 0,0 0-8 16,0 0-14-16,0 0-20 0,0 0-6 0,0 0-8 15,0 0-2-15,-2 11-6 0,-2-3 1 0,0 5-1 0,-1-4-3 16,-3 5 1-16,6 1-1 0,0-4-1 0,-5 14 1 16,5-4 2-16,-6 4-2 0,2 0 3 15,0-2-4-15,5-4-7 0,-1-2 7 0,2-2-11 16,2 4-8-16,-2-4-6 0,3 1-3 0,3-3 3 15,-2 0-5-15,2-1-7 0,1 1-5 0,-1-2-7 16,2-3-14-16,1 0-8 0,1-3-19 0,1-1-20 16,1 0-31-16,5-2-31 0,-3-4-39 0,-1 0-63 15,0-4-36-15,-1 1-593 0,-5-5 272 0,1-1 182 16</inkml:trace>
          <inkml:trace contextRef="#ctx0" brushRef="#br0" timeOffset="-114523.2442">14090 2800 71 0,'-1'-13'121'15,"1"13"1"-15,1-14-2 0,-1 14-6 0,-7-21 10 16,3 16-15-16,4-3 6 0,-4 0-17 0,4 8 6 15,-6-11-21-15,4 7-2 0,2 4-9 0,-3-7-7 0,3 7-5 16,-8-6-13-16,8 6-4 0,0 0 0 0,0 0-4 16,-2-8-8-16,2 8 1 0,0 0-9 15,0 0 1-15,0 0-2 0,-10 0 3 0,10 0 5 16,0 0-6-16,0 0 4 0,0 0-6 0,0 0 0 0,0 0-2 16,0 0 4-16,22 8-4 0,-22-8 0 15,9 6-13-15,-3-3 3 0,0-1 3 0,-3 2-2 16,-3-4 4-16,12 8 7 0,-8-6-7 0,-4-2 3 15,7 5 1-15,-5-1-4 0,2 0 4 0,-4-4-1 16,2 8 1-16,-2-8 3 0,0 0 1 0,0 9-5 16,0-9 1-16,0 0 6 0,-10 8 7 0,7-5 10 15,-5-1 4-15,8-2 9 0,-13 0-5 0,9 6 1 16,4-6-2-16,-12-2-7 0,12 2 0 0,-9 2-4 16,9-2 0-16,0 0-7 0,-16-2 1 0,16 2-9 15,0 0 1-15,0 0-14 0,-13-2-2 0,13 2-7 16,0 0-11-16,-4-4-12 0,4 4-16 0,0 0-21 15,0 0-30-15,0 0-19 0,0 0-51 0,0 0-33 16,0 0-557-16,0 0 251 0,0 0 166 0</inkml:trace>
          <inkml:trace contextRef="#ctx0" brushRef="#br0" timeOffset="-105698.0887">10039 3009 4 0,'0'0'30'0,"0"0"-7"0,0 0 3 16,0 0 1-16,0 0 2 0,0 0-5 16,0 0 3-16,0 0-2 0,0 0-7 0,-12-13 7 15,12 13 3-15,0 0-8 0,0 0 2 0,-2-7-1 16,2 7-7-16,-3-6 3 0,3 6 5 0,0 0-14 15,0 0 13-15,-2-10-7 0,2 10 1 0,0 0-5 16,0 0-1-16,-4-5 0 0,4 5-2 0,0 0-12 16,-6-6 14-16,6 6-4 0,0 0 4 0,0 0-10 15,-6-6 13-15,6 6-8 0,0 0-3 0,0 0 5 16,0 0 1-16,0 0-7 0,-5-7 1 0,5 7 3 16,0 0-3-16,0 0 2 0,0 0-2 0,0 0 1 15,0 0 8-15,0 0-12 0,-4-6 10 0,4 6-8 16,0 0-6-16,0 0 7 0,0 0-7 15,0 0 1-15,0 0 6 0,0 0-7 0,0 0 5 0,0 0 2 16,0 0-5-16,0 0 6 0,-8 15-7 0,8-15 13 16,-4 6-9-16,4-6 5 0,-3 11-3 0,3-5-1 15,0-6-1-15,-4 11 10 0,4-11-7 16,-4 12-8-16,4-5 0 0,-4 1 11 0,4-8-5 16,-2 13-6-16,-2-1 9 0,2-3 3 0,0 1-3 15,2-1-2-15,-3-1 2 0,3 1-3 0,-2 5 6 16,-4-1-12-16,4-5 0 0,0 1 1 0,4 1 0 15,-2-1 1-15,0-9 8 0,-4 14-1 0,6-7-5 16,-4 1 6-16,2-8-1 0,2 13-7 0,0-5 9 16,-2-1 0-16,0 3-2 0,0-2-4 0,0-8 4 15,2 13-4-15,-2-5 6 0,0-1 1 0,2-1-2 16,-2-6 2-16,2 15-13 0,0-7 10 0,2-1 8 16,-3-1-8-16,3 0-22 0,-4-6 20 15,4 11 2-15,0-7 0 0,-2 4-6 0,-2-8 5 16,2 9 7-16,-2-9-7 0,4 8 0 0,-4-2-1 15,0-6 0-15,5 7 4 0,-1-3-3 0,-4-4 0 16,8 8 0-16,-6-5 2 0,7 3-8 0,-3-2 7 16,-6-4-6-16,6 4-5 0,0-2 14 0,-6-2-11 15,9 0 12-15,-3 3-2 0,-6-3 4 16,11 0-4-16,-11 0 0 0,14-1 6 0,-8-1-8 0,-6 2-6 16,13 0-5-16,-5-2 4 0,-1 0 16 0,-1-2-3 15,-6 4-8-15,13-4 1 0,-1-2-2 0,-3 3-1 16,-1-1 4-16,-2 0-5 0,2 0 0 0,-1 2 3 15,-7 2 6-15,12-3-6 0,-7 1-5 0,-5 2 7 16,10-4-3-16,-4 0-2 0,-6 4 4 16,7-4 4-16,-7 4-7 0,6-4 3 0,-6 4-4 15,0 0 0-15,8-3 3 0,-8 3-10 0,0 0 8 16,6-4-1-16,-6 4 3 0,0 0 10 0,9-2-14 16,-9 2-9-16,0 0-33 0,4-4 5 0,-4 4-150 15,0 0 62-15,0 0 44 0</inkml:trace>
          <inkml:trace contextRef="#ctx0" brushRef="#br0" timeOffset="-104824.0169">9934 2661 30 0,'-6'6'43'0,"6"-6"-4"0,-8 2 1 0,8-2-1 16,0 0-3-16,0 0-9 0,-6 3 9 0,6-3-4 0,0 0-9 16,-5 2 7-16,5-2-13 0,0 0-4 0,0 0-3 15,0 0 5-15,9-19-5 0,-5 13-4 0,2-3-1 16,0 3-1-16,-3-1 3 0,1-1-2 15,2 4 5-15,0-2-1 0,-6 6-2 0,7-9 0 0,-3 7-3 16,0-4 4-16,-4 6-4 0,8-2-4 16,-8 2-7-16,0 0 5 0,0 0-4 0,11 2 2 15,-11-2 7-15,0 0-8 0,8 4 10 0,-8-4 1 16,0 0-11-16,2 6 8 0,-2-6-6 0,0 0 3 16,0 13 0-16,0-13 4 0,0 6-1 0,0-6-7 15,0 0 10-15,0 11-1 0,0-11-3 0,0 0-3 16,-4 10 5-16,4-10-7 0,0 0 9 0,-2 9 3 15,2-9-9-15,0 0 12 0,0 0 0 0,0 0 2 16,0 0 1-16,0 0-11 0,0 0 10 0,0 0-9 16,0 0-3-16,-10-19 11 0,10 19-3 0,0 0 2 15,0 0 2-15,6-17-6 0,-6 17-4 0,6-6-3 16,-6 6 0-16,6-5-5 0,-2 1 9 0,-4 4-9 16,7-8-18-16,-3 6-23 0,4 1-156 0,-8 1 67 15,0 0 44-15</inkml:trace>
          <inkml:trace contextRef="#ctx0" brushRef="#br0" timeOffset="-103516.7544">9997 3105 2 0,'0'0'17'0,"0"0"2"15,6-4-3-15,-6 4 2 0,0 0-7 0,0 0 3 16,0 0-3-16,0 0-6 0,-14 17-12 0,14-17 17 16,-6 10-7-16,4-3 6 0,-1-1 15 0,-1 5-23 0,0-1 1 15,2-3 3-15,-4 7 0 0,2-5-7 16,4 1 2-16,-3-1 4 0,1 3-4 0,-2 1 6 16,4-1 0-16,0-3-3 0,-4-1-3 0,4 1 1 15,0 1-1-15,0-10 7 0,0 17-4 0,0-9 5 16,-2-1-6-16,2 3 0 0,0-10 1 0,2 17-5 15,-2-10 9-15,0 1-3 0,0 0-2 0,2 1 0 16,4 3 2-16,-6-5-1 0,2 1 5 0,0-1 0 16,-2-7-2-16,0 12-4 0,1-6 10 0,-1-6 3 15,0 11-7-15,2-5-1 0,4-1 4 0,-6-5 3 16,4 8 3-16,0-4-1 0,-4-4 1 0,7 4-11 16,-1-2 9-16,-6-2-2 0,14 2-2 0,-9-2-10 15,-5 0 12-15,12-2-7 0,-12 2 3 0,15-2-7 16,-9 0 5-16,2 0-1 0,-8 2 4 0,11-4-1 15,-5 2-5-15,-6 2-7 0,9-2 8 0,-9 2-10 16,10-2 4-16,-10 2 2 0,8-3 4 16,-8 3-7-16,9-4 6 0,-9 4-8 0,10-2 2 15,-10 2 4-15,0 0-1 0,0 0-2 0,7 0-3 16,-7 0 4-16,0 0 9 0,0 0 1 0,0 0-13 16,8-2 10-16,-8 2-11 0,0 0-2 0,0 0 10 15,0 0-5-15,8 2 3 0,-8-2 0 0,0 0 0 16,0 0 8-16,7 0-13 0,-7 0 3 0,0 0 3 15,0 0-12-15,0 0 10 0,0 0 16 0,0 0-20 16,0 0 11-16,0 0-14 0,0 0 2 0,0 0 11 16,0 0 1-16,-28-6-11 0,22 4 10 0,-2-2-6 15,-3 3-2-15,1-1 9 0,1-2-13 0,1 0 10 16,-4-2-9-16,1-1 13 0,-1 5-6 0,3-2-4 16,1 0-2-16,1 0 1 0,-3-1 14 15,2 1-9-15,1-2 3 0,-1 2 1 0,-2-1-2 16,5-1-6-16,-3 2 9 0,2 0-1 0,6 4 5 15,-11-13-7-15,5 7 6 0,2-1-5 0,0 1 0 16,4 6-5-16,-5-12 3 0,-1 5 1 0,2-1 0 16,2-1-9-16,0 1 8 0,2-1-6 0,2-5 0 15,0 3 3-15,0-1-2 0,0 3 3 0,0-5 1 16,2 1-1-16,-4 0-4 0,2-1 5 0,0 3-15 16,-1 2 39-16,5-5-36 0,-2 1 11 0,-2-2-1 15,0 3-1-15,-2 3-4 0,4-1 16 0,-4 3-13 16,5-5 0-16,-5 12 6 0,4-15-13 0,-4 11 6 15,0 4-1-15,6-11 4 0,-6 11 6 0,0-10-7 16,0 10-1-16,0 0 8 0,2-6-10 0,-2 6-3 16,0 0 2-16,0 0 4 0,2-9-2 0,-2 9-8 15,0 0 8-15,4-6-1 0,-4 6-1 0,0 0 1 16,0 0 1-16,3-6-5 0,-3 6 6 16,0 0 8-16,0 0-3 0,0 0-5 0,0 0 0 0,0 0-2 15,0 0 4-15,0 0 4 0,0 0-10 16,-1 25-1-16,1-25 6 0,-4 15-11 0,2-5 15 0,-2 3-5 15,2 3 0-15,-4-1-2 0,2 2 2 0,1 0-5 16,3-2 6-16,-2 1 0 0,-4 3-18 16,6 0 28-16,-2-2-8 0,-2 0 4 15,2 0-7-15,0 0-6 0,2-2 6 0,0 1 4 16,0-1 4-16,-3-2-13 0,3 1 8 0,0-3-8 16,0-1 1-16,0-1 9 0,0-1 0 0,2-1-1 0,-2 1-7 15,0-2 8-15,0 1 7 0,1 1-10 0,1-1-6 16,-2-7 13-16,8 18-13 0,-6-11 7 0,2-1-2 15,0 0 4-15,-1-1 0 0,5 3 4 16,0-2-27-16,-1-1-25 0,1 1-146 0,0-2 64 16,-3-2 42-16</inkml:trace>
          <inkml:trace contextRef="#ctx0" brushRef="#br0" timeOffset="-138367.8714">6657 1526 86 0,'-7'-18'151'0,"9"13"-30"0,-2 5 6 16,5-21-19-16,5 9-6 0,5-3-20 0,3 0 5 16,20-12-8-16,0 12-17 0,6 0 1 0,2-2-14 15,2 7-5-15,4 2 5 0,-2 3-2 0,-6 5-15 16,-8-2 6-16,14 8-10 0,-10-1-5 0,-6 1 3 16,-5 2-4-16,-2 3 8 0,-6 0-15 0,0 5 9 15,-4 3 0-15,-1 2 10 0,-7 2 5 0,-3 3-3 16,-4 1 24-16,-6 5 0 0,-2-1-6 0,-13 18-1 15,0-7 0-15,-8 0 7 0,0 0 10 16,-7-4 8-16,1-4 10 0,-1-1 8 0,-6-3-5 16,1-1 7-16,1-6-11 0,4 1-1 0,7-6-6 0,2-5-11 15,8-4 3-15,3 3-17 0,1-5-6 16,3-1-4-16,1 2 4 0,1-2-9 0,8-6 13 16,-8 5-5-16,8-5 0 0,0 6-7 0,0-6 1 15,10 6-5-15,3-4-2 0,5 1-4 0,1-1 3 16,13 0-14-16,7-2 6 0,18 0-8 0,6-4 6 15,-3 4 2-15,3-3-11 0,-6-1 1 0,3 6-5 16,-5-4-14-16,-1 4-14 0,-10-6-20 0,-2 4-26 16,-11 2-46-16,-1-2-40 0,-1 2-36 0,-6 0-49 15,-2-1-717-15,-6 1 317 0,1 4 212 0</inkml:trace>
          <inkml:trace contextRef="#ctx0" brushRef="#br0" timeOffset="-138096.4479">6688 2629 113 0,'0'0'142'0,"0"0"-18"15,0 0-6-15,0 0-18 0,0 0-1 0,0 0-5 16,35 1 2-16,-35-1-6 0,28-5 1 15,-12 5-3-15,3-4 1 0,11 2-5 0,1-2-8 16,4 0-5-16,-3 2-5 0,22-1-8 0,-3-7-6 16,3 3-7-16,-6-1-5 0,5 2-5 0,-10 2-4 15,-5 1 2-15,-7-1-10 0,1 2-25 0,1-2-43 16,-1 2-48-16,1 0-481 0,-3 0 192 0,-3 0 128 16</inkml:trace>
          <inkml:trace contextRef="#ctx0" brushRef="#br0" timeOffset="-137484.5105">6899 3034 27 0,'-8'-4'169'15,"8"4"-17"-15,0 0-26 0,0 0-13 0,0 0-1 16,2 18 4-16,-4-9-7 0,4 6-1 0,0 2 4 16,2 1-7-16,0 10-9 0,-1 5-4 0,1-1-1 15,6 19-6-15,-4-11-3 0,1 12-10 0,1-5-3 16,0 3-9-16,-3-10-7 0,3-8-3 0,-2-5-4 16,1-2 2-16,-1 0-5 0,-2-6-4 0,2-4 1 15,-3-4-3-15,3 3-2 0,-4-7 4 0,2 1 11 16,0-1 0-16,0-5-6 0,-4-2-2 0,0 0-6 15,0 0-3-15,21-17-4 0,-14 4-2 0,9-8-1 16,3-15-3-16,0-6-4 0,0-2-2 0,2 2-3 16,-2 4 0-16,-3 6-1 0,-3 7-3 15,-1 4-2-15,-1 2-1 0,-1 0 1 0,1 5-1 0,-3 3-2 16,-1 3-2-16,-1-1 2 0,2 5 0 0,-2 0-5 16,1 2 6-16,-7 2-3 0,12 6 7 0,-5 0 4 15,1 5 6-15,0 3 6 0,3 5 0 0,1 2 7 16,-1 1-3-16,6 17 1 0,-5-9-12 15,-1-1 1-15,-1-5 6 0,-2 1-7 0,3 0 2 16,-1 0-4-16,-3-4-3 0,3 3 0 0,-2-3-1 0,-1-4 2 16,-1 1-6-16,2-7-38 0,-3 0-52 0,1 1-60 15,2-3-67-15,-1-3-708 0,3 0 304 16,-10-6 204-16</inkml:trace>
          <inkml:trace contextRef="#ctx0" brushRef="#br0" timeOffset="-92327.2214">7690 1882 15 0,'0'0'108'0,"0"0"5"0,0 0 1 0,0 0 0 15,0 0-7-15,0 0 4 0,0 0 0 16,0 0-7-16,0 0-3 0,0 0-7 0,0 0-4 16,0 0-1-16,0 0-12 0,0 0 0 0,0 0-9 15,0 0-3-15,0 0 0 0,0 0-12 0,0 0-1 16,0 0-2-16,0 0-7 0,0 0-6 0,0 0 0 15,0 0-5-15,0 0-5 0,0 0 0 0,0 0-1 0,0 0 2 16,24-2-2-16,-24 2-4 0,20 0-5 16,-5 2-2-16,0-2-2 0,2 2-2 0,1 0 5 15,8 0-3-15,1-1-3 0,-4 1 0 0,0 0 2 16,-4-2-1-16,1 2-2 0,8-2-2 0,-9 2 1 16,1 0-3-16,-1 0-3 0,0-2 1 0,10 4 7 15,-8-4-2-15,-4 2-4 0,-2-2 2 0,-1 1-3 16,-3-1 1-16,4 2 0 0,-15-2 1 0,18 0-1 15,-9 2 2-15,-9-2-2 0,14 0 3 0,-14 0 0 16,0 0-2-16,15 2-1 0,-15-2 4 0,0 0 1 16,13 0-4-16,-13 0 4 0,0 0-5 0,12 0-8 15,-12 0-4-15,0 0-3 0,0 0-17 0,0 0-10 16,0 0-17-16,0 0-7 0,0 0-26 0,6 8-20 16,-6-8-13-16,0 0-16 0,0 0-430 0,-18 15 189 15,18-15 126-15</inkml:trace>
          <inkml:trace contextRef="#ctx0" brushRef="#br0" timeOffset="-91347.8734">7896 2008 75 0,'0'0'115'0,"-7"3"-11"16,7-3-10-16,0 0-24 0,-10 6 15 0,10-6-15 15,0 0 13-15,-13 4-8 0,13-4 14 0,0 0 0 16,-10 4-14-16,10-4 6 0,0 0-6 16,0 0-3-16,-11 3-2 0,11-3-3 0,0 0 0 15,0 0 5-15,0 0 5 0,-14 0-2 0,14 0 0 16,0 0-3-16,0 0-9 0,-9 4-1 0,9-4-6 15,0 0 0-15,0 0-3 0,0 0-3 0,0 0-4 16,0 0-5-16,-8 2-4 0,8-2-6 0,0 0-1 16,0 0-19-16,0 0 14 0,0 0 1 0,0 0-5 15,0 0-4-15,0 0-2 0,0 0 1 0,29 8-3 16,-29-8-1-16,9 2 0 0,-9-2-1 16,12 5-3-16,-12-5-1 0,19 6 3 0,-6 0-3 0,-3-2-2 15,3 1 0-15,1 1 1 0,-3 0-1 0,5-2 0 16,-3 3-3-16,8 3 1 0,-4-5-7 0,-1 1 8 15,-5 0-4-15,2 0 3 0,1-1 1 0,-1 1-1 16,3-2-1-16,-5 2 0 0,-1-1 1 0,-10-5-2 16,11 6 1-16,-3-2-8 0,-8-4 9 0,9 6 8 15,-9-6-4-15,0 0 3 0,12 5 0 16,-12-5 1-16,9 4 3 0,-9-4 0 0,8 4 5 16,-8-4 1-16,0 0-3 0,8 9-1 0,-8-9-2 15,0 0 0-15,0 0-4 0,-6 18-1 0,6-18-1 0,0 0 3 16,-13 19 0-16,9-10-6 0,-2 1-2 0,-2 3 3 15,1 0-3-15,-1 1 5 0,0 7-3 16,-5-2-1-16,3-4 0 0,1 4 2 0,-5 2-1 16,1 0 0-16,3 4-5 0,-1 1 2 0,-4-3-4 15,1 0 3-15,3 0 2 0,-10 13-3 0,9-5 4 16,1-7 1-16,-3-1-4 0,-1-4-2 0,0 0 3 16,3 2 2-16,-3-4-1 0,1 0 0 0,1 1-3 15,2 3 2-15,1-8 0 0,-3 4 1 0,3-2 8 16,0-3 10-16,3-1-4 0,-1-5 4 0,2 3-6 15,1-1 3-15,-5 2-5 0,2-3 1 0,3-1 4 16,5-6-6-16,-8 9-1 0,8-9-2 0,-8 6-2 16,8-6 1-16,0 0 3 0,-5 13-1 0,5-13 0 15,-6 6 8-15,6-6 1 0,0 0-1 0,0 0-7 16,-8 10 9-16,8-10-6 0,0 0 3 0,0 0-2 16,-6 7-4-16,6-7-3 0,0 0-3 0,0 0 2 15,0 0 2-15,0 0 0 0,0 0 6 0,-5 10-1 16,5-10-13-16,0 0 8 0,0 0 0 0,0 0-6 15,0 0 5-15,0 0-3 0,0 0 3 16,0 0-2-16,0 0 2 0,0 0-2 0,0 0 5 16,11 15-11-16,-11-15 2 0,14 4 11 0,-7-2-10 15,-7-2 5-15,21 0-3 0,-3 0 9 0,10 4-6 16,1-4-1-16,2-2 5 0,-7 2 1 0,9 0-13 16,0 0 8-16,-3 0-4 0,-3-4 6 0,2 4-8 15,-6 2 9-15,0-2-7 0,-4 0 0 0,-2 0-4 16,-2 0-4-16,-15 0 8 0,33 4 1 0,-18-4-3 15,-15 0-1-15,29 0-4 0,-18 0 1 0,-11 0-1 16,20 0 3-16,-20 0-11 0,0 0 16 0,23-2 1 16,-23 2-10-16,0 0 7 0,21 0-2 0,-21 0-32 15,11 0-36-15,-11 0-50 0,0 0-49 0,0 0-41 16,17 0-65-16,-17 0-629 0,0 0 301 0,0 0 200 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6.9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10275 6382 123 0,'-44'17'151'16,"20"-12"-15"-16,-6 5-3 0,1 4 11 0,-22 13-12 16,2 4-2-16,0-6-6 0,5 6-8 0,-7 3-13 15,7-7-13-15,5 7-1 0,-5-5-15 0,2 3-5 16,-12 2-6-16,15 2-9 0,-2-2-17 0,12-4-28 16,9-6-27-16,5 0-35 0,-2-2-27 0,-2-2-43 15,4-8-378-15,5 2 167 0,0-2 110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6:41:16.7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context xml:id="ctx1">
      <inkml:inkSource xml:id="inkSrc6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1" timeString="2020-12-09T18:09:34.417"/>
    </inkml:context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B0F8D8A-A019-4626-86EA-EDC7EAB39D39}" emma:medium="tactile" emma:mode="ink">
          <msink:context xmlns:msink="http://schemas.microsoft.com/ink/2010/main" type="writingRegion" rotatedBoundingBox="4767,7004 11969,5094 12976,8893 5774,10802"/>
        </emma:interpretation>
      </emma:emma>
    </inkml:annotationXML>
    <inkml:traceGroup>
      <inkml:annotationXML>
        <emma:emma xmlns:emma="http://www.w3.org/2003/04/emma" version="1.0">
          <emma:interpretation id="{BC1FB049-699D-49CC-9CB3-B0C21B7C6B27}" emma:medium="tactile" emma:mode="ink">
            <msink:context xmlns:msink="http://schemas.microsoft.com/ink/2010/main" type="paragraph" rotatedBoundingBox="4767,7004 11969,5094 12976,8893 5774,10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042D14-3407-416A-8544-2FA29F5F0D88}" emma:medium="tactile" emma:mode="ink">
              <msink:context xmlns:msink="http://schemas.microsoft.com/ink/2010/main" type="line" rotatedBoundingBox="5189,8949 11705,4691 12614,6082 6099,10340"/>
            </emma:interpretation>
          </emma:emma>
        </inkml:annotationXML>
        <inkml:traceGroup>
          <inkml:annotationXML>
            <emma:emma xmlns:emma="http://www.w3.org/2003/04/emma" version="1.0">
              <emma:interpretation id="{8834B1CF-AC96-405A-8FD2-4513D29A614D}" emma:medium="tactile" emma:mode="ink">
                <msink:context xmlns:msink="http://schemas.microsoft.com/ink/2010/main" type="inkWord" rotatedBoundingBox="5189,8949 11705,4691 12614,6082 6099,10340"/>
              </emma:interpretation>
            </emma:emma>
          </inkml:annotationXML>
          <inkml:trace contextRef="#ctx0" brushRef="#br0">330-385 27 0,'0'0'70'0,"0"-15"4"0,-2 10-16 0,2 5 4 0,0 0-12 16,0-14 2-16,0 14-14 0,4-7-1 0,-4 7-15 15,0 0 5-15,7-6-5 0,-7 6 4 16,6-2-8-16,-6 2 0 0,10 0-6 0,-10 0 11 15,11 0-12-15,-5 4 4 0,0 0 0 0,1-3-1 16,3 5 2-16,-4 0 0 0,1 0 10 0,1 1 0 16,0 3 1-16,-5-3 3 0,-3-7 22 0,8 12 0 15,-6-3 6-15,-2-9-12 0,2 16-2 0,-2-16 6 16,0 13-11-16,0-13-7 0,-6 19 5 0,2-10 1 16,4-9-5-16,-9 20 0 0,-1-13-3 0,3 3-5 15,-1-5 7-15,2 1 0 0,-3 0-10 0,9-6 5 16,-12 7-12-16,12-7 1 0,-11 0-2 0,11 0 3 15,0 0-15-15,0 0 7 0,-16-13-8 0,16 13 4 16,0 0 4-16,4-21-4 0,-4 21 3 0,10-23-12 16,-5 10 12-16,5 2-12 0,-2-1 8 0,1 4-3 15,1-1-1-15,-2-2-1 0,1 3 6 0,4 0-8 16,-3 4 6-16,0 1-6 0,-3 1 1 0,-7 2 10 16,14 5-4-16,-9-5-9 0,-1 6 2 0,0-2 4 15,-4-4 1-15,10 17 3 0,-7-7-1 16,-3-10 5-16,2 19 5 0,-2-19 1 0,-2 26 7 0,-1-16 4 15,1 1-7-15,2-11 8 0,-2 23-4 0,-2-15 8 16,0 3-5-16,-2 1-1 0,1-3-1 0,-3 1 4 16,4-3-3-16,4-7-2 0,-11 12 9 15,11-12-16-15,-8 7 1 0,8-7 0 0,-10 4-5 16,10-4 1-16,-13 0-7 0,13 0 1 0,0 0-1 16,0 0 0-16,-13-13-4 0,13 13 1 0,-8-13-3 15,8 13-1-15,-6-12 0 0,4-1-2 0,2 13-4 16,0-23 5-16,2 15-1 0,0 1-1 0,6-3-3 0,-4 1 1 15,3-1 8-15,-1 6-6 0,2-3 1 16,-3 1 2-16,3 2-3 0,-2 0 1 0,2 4 2 16,-3-3-1-16,-5 3 0 0,14 0-2 0,-9 1 5 15,3-1-2-15,-2 2-1 0,1 2 3 0,-1 0 0 16,2-2-6-16,-2 2 7 0,-3 1-3 0,1 1 6 16,0 0 3-16,-2 0 1 0,-2-6 5 0,2 11-1 15,-2-3 0-15,0-8 3 0,0 0 0 0,-12 24-4 16,5-12 6-16,-1-3-1 0,-5 1 0 0,1-1 3 15,3-1 4-15,-1 0 0 0,1-3-3 0,-1-1 0 16,10-4-1-16,-19 2-4 0,5-6 0 0,1 4-5 16,3-6-4-16,-1 3 2 0,-2-7 0 0,7 1-4 15,-4-1 2-15,-1 1-7 0,5-3 3 0,4 3-1 16,0-5-2-16,4 3-1 0,-4-1 3 0,4-1-3 16,2 2-4-16,0-3 4 0,1 1-2 0,1 0 5 15,2 1-2-15,-2 3-1 0,3-3-3 0,1 5-1 16,-3-1 4-16,1 4-4 0,2-1 2 0,-3 1-1 15,3 4 1-15,-10 0 2 0,11-2 1 0,-5 6-4 16,0-2 4-16,-6-2 3 0,11 5-2 0,-7-1-2 16,4 6-3-16,-4-5-13 0,-2 3-23 0,-2-8-30 15,7 11-26-15,-7-5-37 0,0-6-544 0,0 0 227 16,4 8 150-16</inkml:trace>
          <inkml:trace contextRef="#ctx0" brushRef="#br0" timeOffset="889.582">198-261 22 0,'0'-11'90'0,"-8"1"-2"16,4 5-10-16,0-5-5 0,4 10 13 0,-3-13-8 16,3 13-23-16,3-19-6 0,-3 19-7 0,4-23 18 15,0 11-20-15,0 3 12 0,2-1-16 0,1 1-1 16,5-1-12-16,-3 5-3 0,5-3 7 0,-3 2-19 16,3 1 17-16,-1 1-22 0,-1 2 16 0,-12 2-15 15,23 7-3-15,-8-5 14 0,-2 4 0 0,1 0-3 16,-3 3 2-16,3-1 8 0,-7 0 8 0,3 1 5 15,-4-1-2-15,1 3 3 0,-3 1 13 0,2-1 0 16,-2 2 1-16,-1 1 2 0,3-3 1 0,-6 4-2 16,0-15-5-16,-4 27 0 0,2-12-2 0,-3-1-5 15,-1-5-5-15,2 1 4 0,4-10-10 0,-8 13 5 16,8-13-5-16,-7 4 1 0,7-4-2 0,0 0-9 16,-17 2-5-16,17-2 6 0,-16-8-7 0,9 2-2 15,-1-1 3-15,2-3-1 0,0 1-5 0,4-3-4 16,2 12 1-16,-1-19 5 0,1 10-8 0,0 9 0 15,0-19 4-15,3 9-5 0,3-1-3 16,-4-1 2-16,0 3 0 0,6-1-4 0,-3 3 4 0,1-1-1 16,-2 4 1-16,4 0 5 0,-3 1-2 15,3-1-4-15,-2 2-2 0,-6 2-2 0,9 0 2 16,-9 0 9-16,12-2-8 0,-12 2 3 0,9 0 2 16,-9 0-4-16,8 6 8 0,-6-3-4 0,-2-3 2 15,4 8-3-15,-4-8 5 0,0 8 5 0,0-8-2 16,0 11 4-16,0-11 1 0,0 0 4 0,-6 17 3 15,-2-7 7-15,5-3 7 0,3-7-1 0,-10 6-3 16,-1 0 0-16,11-6-5 0,-14 6-2 0,8-6-1 16,6 0-4-16,-11 0-2 0,11 0-10 15,0 0-9-15,0 0-13 0,0 0-23 0,-10-16-36 0,10 16-18 16,4-9-42-16,2-3-53 0,-2 3-436 0,3-3 209 16,11-3 138-16</inkml:trace>
          <inkml:trace contextRef="#ctx0" brushRef="#br0" timeOffset="3004.119">1078-268 53 0,'-3'-14'69'0,"-1"1"3"16,2 0-1-16,-2-1-17 0,2-1 19 0,-2 2-21 15,1-1 17-15,-1 3-4 0,4 11-2 0,-8-21-7 16,0 10 11-16,5-1-11 0,-3 3 5 0,6 9-14 15,-10-19-7-15,4 13 2 0,6 6-5 0,-9-6 5 16,9 6-4-16,-12-7-11 0,12 7-1 0,-15 0-25 16,15 0 23-16,-15 1-2 0,1 5-11 0,5-4 10 15,-3 2-6-15,12-4 3 0,-21 9-11 0,12-3 12 16,-1-2-40-16,2 2 31 0,8-6 8 0,-9 9-18 16,9-9 9-16,0 0 3 0,-4 12-14 0,4-12 2 15,0 0 2-15,0 0 11 0,17 13-7 0,-7-9 0 16,7 1-2-16,-2-1-3 0,10 4-2 0,2-6 4 15,-2 4 1-15,4-1-8 0,-1-3 12 0,1 8-6 16,-2-3-3-16,-2 1 1 0,0-2 7 16,-4 3-4-16,-4 1 2 0,2 1-5 0,-2-1 18 0,1 3-2 15,-9-2 10-15,1 3 5 0,-4-3 6 0,-3 1 3 16,-1 7 0-16,0-4 3 0,-4-2 0 0,-3 1-3 16,-7 6 2-16,1-2-3 0,-3 1-8 0,1-2 6 15,-4 0-5-15,-3-4 0 0,1 4-9 0,0-1 1 16,-2-7 3-16,-2 3-5 0,4-5-3 0,0 3-1 15,-2-1 1-15,3-1-8 0,1-8-3 16,4 6 1-16,3-4-4 0,10-2-12 0,-17 1-14 16,17-1-14-16,-13 2-7 0,13-2-10 0,0 0-12 0,0 0-20 15,0 0-6-15,-14-2-24 0,14 2-24 0,0 0-359 16,0 0 167-16,0 0 110 0</inkml:trace>
          <inkml:trace contextRef="#ctx0" brushRef="#br0" timeOffset="3561.9373">1599-687 109 0,'0'0'97'0,"0"0"-4"0,2-16 1 0,-2 16-12 16,0 0-8-16,2-11-12 0,-2 11 6 0,0 0-6 0,0 0-3 15,0 0 3-15,0 0 0 0,0 0-18 16,-13 28 28-16,9-12 1 0,2 3-14 0,-4 7 1 0,2 5-3 16,2 5-4-16,1 17-10 0,-1-7-6 15,-4 11 4-15,4-1 0 0,2-3-11 0,-2-9 3 16,2 11-4-16,-2-11-2 0,6-12-2 0,-4-1 0 16,0-7-8-16,0-3 1 0,4 4-8 0,-2-2 4 15,0-6-2-15,0-2-1 0,-1-1-5 0,-1-5 2 16,2 3 2-16,-2-12-1 0,2 15 1 0,-2-15 5 0,0 11-7 15,0-11 0-15,0 0 3 0,0 0-17 16,0 0-12-16,0 0-1 0,0 0-7 0,0 0 1 16,0 0-25-16,0 0-4 0,0 0 7 0,0 0-5 15,0 0-16-15,0 0 41 0,-21-32 0 0,17 26-5 16,4 6 1-16,0 0 2 0,-13-13 4 0,9 5 2 16,4 8 5-16,0 0 0 0,-13-13 2 0,7 11-11 15,6 2 13-15,0 0-6 0,-11-4 9 0,11 4-5 16,-6-9 1-16,6 9 1 0,0 0 8 0,0 0-6 15,-8-10 9-15,8 10 8 0,0 0-10 0,0 0-1 16,0 0 0-16,-4-11 5 0,4 11 2 0,0 0-3 16,2-16 0-16,-2 16-1 0,0 0 1 0,0 0-12 15,0 0 14-15,8-17-13 0,-8 17 13 0,0 0-2 16,0 0 5-16,4-7-14 0,-4 7 7 0,0 0 3 16,0 0-3-16,0 0-12 0,0 0 7 0,5-10 4 15,-5 10-20-15,0 0-8 0,0 0-4 0,0 0-9 16,0 0-11-16,4-9-13 0,-4 9-172 0,0 0 80 15,0 0 54-15</inkml:trace>
          <inkml:trace contextRef="#ctx0" brushRef="#br0" timeOffset="4351.0333">1433-74 84 0,'-16'2'133'15,"16"-2"-7"-15,-13 2-11 0,13-2-10 0,0 0 3 16,-15-4-20-16,15 4-12 0,0 0 6 0,-12-4-15 16,12 4-11-16,0 0-6 0,0 0-1 0,0 0-4 15,0 0-8-15,0 0-1 0,19-25-3 0,-9 18 4 16,9-5-16-16,0 1-2 0,-2-2 7 0,4-5-6 15,4 9 0-15,-4-3 4 0,2-1-15 0,0 2-13 16,0 1-22-16,-2 1-27 0,2-3-26 0,-3 7-37 16,-3-1-280-16,-4 0 132 0,1 4 88 0</inkml:trace>
          <inkml:trace contextRef="#ctx0" brushRef="#br1" timeOffset="-4214.9948">202-495 51 0,'0'0'86'0,"0"0"-14"0,0 0 2 16,0 0-12-16,0 0-11 0,0 0 15 0,0 0-15 15,0 0 6-15,0 0-10 0,0 0-7 0,0 0-2 16,0 0-3-16,15 13 13 0,-15-13-25 0,8 10 8 16,1-4-1-16,-3-1 10 0,-6-5-8 0,7 14-5 15,-3-7 0-15,0 5-2 0,4-3-2 0,-4 5 5 16,-2-5-11-16,-2-9 5 0,0 25 3 0,-2-16-12 15,0 7 7-15,0-1-2 0,0-4 10 0,-6 10-17 16,1-7 7-16,-1-3 0 0,2-2-6 0,2 1 10 16,-3-2 0-16,1 1 0 0,-4-1 6 0,5-3-3 15,5-5-2-15,-14 8 6 0,14-8 4 0,-7 0 5 16,7 0-15-16,0 0-3 0,-6-9 5 0,6 9-6 16,0-14-3-16,6 3-4 0,-3-6 11 0,3 1-13 15,0 3 1-15,5-6-3 0,1 0-1 0,-1 2 6 16,1 0-7-16,-3 0-2 0,1 3-1 0,0 3 9 15,-1-1-11-15,1 3 1 0,-1 1-1 0,1 1-1 16,3 1-4-16,-5-2 4 0,3 4-2 0,1-1 5 16,1 3-5-16,-1 0-1 0,3 2 1 0,-3 0 7 15,-1 2-7-15,-1-2 9 0,-3 2-15 0,5 3 15 16,-1 1-8-16,1-2-1 0,-1 0-2 0,-1 5 5 16,-3-1 0-16,1 0 2 0,0-3-1 0,-6 3 5 15,-2-8-1-15,4 15 1 0,-4-15 5 0,-4 15-4 16,4-15-5-16,-6 19 4 0,0-7 6 15,-1-1-6-15,-3 1-1 0,2-3 5 0,-3-1 3 0,-1-2 1 16,-1-1 0-16,5-1 3 0,8-4-5 0,-15 4 9 16,15-4 1-16,-17 2-3 0,17-2-2 0,-16-6-3 15,9 2 2-15,-5-3-1 0,5-1 3 16,-1 2-4-16,0-5-7 0,6-1 1 0,2 12 3 16,0-17-8-16,0 17 2 0,0-17 2 0,6 8-3 15,-2-1 1-15,0 1-5 0,2 1-2 0,-3 0-1 16,1 3-3-16,0-1-1 0,2 2 0 0,-6 4 5 0,9-7-1 15,-5 3-5-15,-4 4 1 0,10-2-1 16,-10 2-5-16,11 0 5 0,-11 0 4 0,10 4-7 16,-4-1 6-16,-3 1 1 0,-3-4 3 0,0 0-10 15,8 15 8-15,-8-15 2 0,0 0 7 0,-2 21-4 16,2-21-1-16,-8 19-2 0,3-7 3 0,-1-3 2 16,0 3 6-16,-1-3 0 0,-1 1-4 0,-2 1 3 15,1-1 3-15,1-3 5 0,-1 1-5 0,9-8 4 16,-10 10-1-16,10-10 0 0,-13 3 4 0,13-3-1 15,-8-1-4-15,8 1 3 0,-10-6-4 0,10 6-3 16,-7-10-1-16,5 5-5 0,2 5-4 0,0-18 1 16,0 11-1-16,6-8-3 0,-3 3 0 0,5-1 2 15,-2-1-4-15,1 1 1 0,-1 4-1 0,2-1-1 16,1 2-8-16,1 1 3 0,0 3-6 16,-3 0 3-16,1 2 4 0,0 2-7 0,-8 0 6 15,15 2 0-15,-9 2-5 0,5 2 9 0,-5 1 5 16,1 1 1-16,-5-2-1 0,8 3 0 0,-6 3 1 15,0-5-1-15,-2 5 3 0,-2-12 4 0,-4 17-2 16,2-4 4-16,0-1 0 0,-4-1 0 0,0 0 4 16,1 1 2-16,-7 7-4 0,4-8 0 0,1-1 2 15,-1-1-4-15,-1-1-4 0,9-8 3 0,-12 11 2 16,6-9-3-16,-3 6-4 0,9-8 4 0,-14 8-14 16,14-8-29-16,-15 0-43 0,15 0-47 0,-11 0-548 15,11 0 225-15,0 0 150 0</inkml:trace>
          <inkml:trace contextRef="#ctx1" brushRef="#br0">362-438 0,'0'-33'109,"0"0"-93,0-1-16,33 34 15,1-33-15,-1 33 16,-33-34 0,34 1-16,-34 66 62,-67 68-46,67-68-1,-100 67-15,100-66 16,-34-1-16,34 1 16,-33-34-16,33 33 31,-34-33-15,1 0-16,33-33 15,0-1 1,0 1 15,33 33 16,1 0 15,-1 100-62,-33-67 16,0 1 0,0-68 62,34-32-63,-1 66 1,0-34-16,1 1 16,-1-1-16,1 34 15,-1 0 1,-33-33 0,0 66 15,0 1-31,0-1 15,0 1-15,0-1 16,0 34-16,0-34 16,-33 1-16,33-1 15,-34-33 1,34-33 46,0-1-62,0 1 16,0-1-16,34 1 16,-1 0-16,1-1 15,-1 1 1,-33-1-16,33 34 16,-33 67 62,-33-33-63,0-1-15,33 0 16,-34 1 0,34-1-1,-33-33-15,66-67 47,1 34-31,-1 0-16,0-1 15,-33 1 1,34 33-16,-34-34 31,33 34-15,-33 34 46</inkml:trace>
          <inkml:trace contextRef="#ctx0" brushRef="#br2" timeOffset="14559.9168">1697-1922 42 0,'6'-9'48'0,"-4"-3"1"0,1 3-13 15,-1 3 5-15,0 0 12 0,-2 6-13 0,4-7 5 16,-4 7-7-16,0 0-4 0,4-10-6 0,-4 10-11 15,0 0 6-15,0 0-2 0,0 0-3 0,0 0 4 16,0 0-7-16,0 0-6 0,0 0 6 0,-13 21-3 16,9-15-6-16,4-6 0 0,-8 11 10 0,8-11-2 15,-6 10-2-15,6-10 4 0,-5 9 2 0,-1-7-9 16,6-2 7-16,0 0 10 0,0 0-4 16,-8 14 1-16,8-14-4 0,0 0-5 0,-6 9 14 15,6-9-10-15,0 0 7 0,-7 8-11 0,7-8-6 16,0 0 19-16,0 0-5 0,0 0 3 0,-14 0-1 15,14 0 10-15,0 0-7 0,-7 5-7 0,7-5 8 0,0 0-6 16,0 0-6-16,-10 6-4 0,10-6-3 0,0 0-4 16,-9 19 7-16,5-13-8 0,0 3 6 15,2 5 6-15,-2-1-10 0,0-1 10 0,0 1-16 16,4-13 14-16,-1 21 2 0,1-12-2 0,0-9-8 16,1 23 13-16,-1-13-2 0,4-3 0 0,-4-7-1 15,4 16-6-15,0-9 0 0,-4-7-6 0,15 12 15 16,-5-10-9-16,-1-1 4 0,-9-1-11 0,16 0 0 15,1-1 4-15,-4-5 7 0,10-4-3 0,-4-9-6 16,3 12-5-16,10-16 0 0,-7 0 7 0,-6 4 0 16,-4 4-4-16,-1-3-5 0,3-2 2 0,-7 4 6 15,-7 3-4-15,3 0-2 0,-4 3 2 0,2 2-1 16,-4 8 3-16,0 0-5 0,-6-19-4 0,6 19 7 16,-9-7-9-16,9 7-12 0,-14-2 12 0,14 2-5 15,0 0 2-15,-21 6 7 0,8-4-6 0,1-1 12 16,3 5-5-16,9-6-1 0,-19 4 0 0,19-4-4 15,-14 2 2-15,14-2-9 0,0 0 10 0,0 0 4 16,0 0-9-16,0 0 1 0,0 0 7 0,0 0 4 16,0 0-2-16,0 0 6 0,0 0 11 0,0 0-20 15,35-19-6-15,-22 11 11 0,-1 2-14 0,-1-3 8 16,-1 5 7-16,5-2-6 0,-7 5-8 0,-8 1 7 16,19-2 3-16,-19 2-6 0,19 5 7 0,-10-1 4 15,-3 6-5-15,0-5-9 0,9 14 18 0,-9 6-3 16,-4-6-2-16,4 12 7 0,-8-3-29 0,-2 5 30 15,6 3-7-15,-4 21-1 0,-2 0 7 0,2-11 4 16,-5 5-4-16,1 3 6 0,0-14-3 0,-4 7-3 16,3-11 11-16,-1-5-7 0,0-10 7 0,5 2-1 15,-5 0 5-15,2-6 3 0,0 0 0 16,1-2-5-16,-3-2-5 0,2-3 8 0,3-2 0 16,3-8-5-16,-8 13 2 0,8-13-3 0,-6 6-2 15,6-6-8-15,0 0-3 0,0 0-12 0,0 0-4 16,-6-33-11-16,8 18 0 0,2-10 1 0,-2 2-7 15,2-7 8-15,2-2 0 0,1 5-2 0,10-15-2 16,1 6 6-16,5-4-1 0,0-4-2 0,-6 17 3 16,14-3 6-16,-14 5 4 0,0 0-8 0,-4 6 7 15,5 2-2-15,-5 2 14 0,-1 0-15 0,5 1 5 16,-4-5 9-16,2 4-10 0,-5 4 4 16,-2 1-5-16,1 2 4 0,3 1-9 0,-12 7 16 15,13-8-6-15,-3 1 0 0,-10 7 4 0,11-10 0 16,-11 10-5-16,12-4-1 0,-12 4 7 0,7-4-13 15,1-7 8-15,-8 11-6 0,12-6 5 0,-3 2 0 16,1-5 6-16,-3 5 3 0,5-2 0 0,1-1-16 0,-1-1 8 16,1 2 0-16,2-1 2 0,5-3-1 0,-1-5 0 15,-4 7-5-15,-2 1 7 0,3-1-1 16,-3 3 0-16,-1-1-2 0,-3 0 0 0,1 0-1 16,-1 3 0-16,-9 3-1 0,12-6 1 0,-12 6-13 15,0 0 4-15,9-4 10 0,-9 4-2 0,0 0-9 0,0 0 6 16,0 0 5-16,0 0 4 0,0 0-14 15,-30 42 8-15,15-21 2 0,3-4-3 0,-5-2 3 16,5 2-8-16,-1 2 8 0,5-1 2 0,-7-3-3 16,5-2 0-16,1 8 3 0,3-8 1 0,2-1 6 15,2 1-1-15,0 1 2 0,2-14-2 0,2 21-1 16,-2-21 7-16,6 19-9 0,-2-10 13 0,4 3-6 16,-3-5-1-16,5 1-5 0,1-3-2 0,3-1 6 15,-3-4 2-15,-11 0 2 0,29-4-5 0,-12 3-1 16,0-1 1-16,6-2-9 0,0-6 8 0,-2-1 1 15,2 5-7-15,-3 0-1 0,-5-3 11 0,-4 3-5 16,8-5 1-16,-5-1-1 0,-3 5 3 0,-1-5-2 16,0 3-12-16,-1-1 1 0,-1 1 6 0,-2 1-2 15,-6 8-2-15,7-11 4 0,-7 11 0 0,6-10-3 0,-6 10-4 16,0 0 9-16,0 0 3 0,0 0-16 16,0 0 14-16,0 0-4 0,0 0 2 0,0 0-5 15,0 0 8-15,0 0 6 0,-13 34-6 0,11-20-10 16,-2 1 10-16,2-5-10 0,0 1-3 15,0 2 7-15,2-13 0 0,-2 17 6 0,2-17-5 16,4 14 10-16,-4-14-3 0,4 11-4 0,-4-11 4 16,7 6 3-16,-7-6-3 0,12 4 9 0,-12-4-7 15,19-4-3-15,-6 0-10 0,1-2-1 0,-1 1 6 16,4-7 1-16,-1 3-4 0,1-3 1 0,0-1 4 0,-3-4-9 16,-1 5-6-16,-5-3-12 0,-1 2-2 15,-1 1-2-15,-2-1-14 0,-2 0 6 0,0 1 5 16,-2 12-6-16,-2-17 6 0,2 17 10 0,0 0-4 15,-10-11-2-15,10 11-4 0,-11-2 16 0,11 2-5 16,0 0 5-16,-19 4-10 0,19-4 3 0,0 0 10 0,-19 3 9 16,19-3-6-16,-10 6-5 0,10-6 5 0,0 0-9 15,-8 6 11-15,8-6-1 0,0 0-6 16,0 0 9-16,0 0 1 0,0 0-1 0,0 0 2 16,0 0-12-16,0 0 21 0,0 0-14 0,42-8 3 15,-28 1 0-15,-1 5 8 0,1 0-5 0,-5-2 6 0,5 0-13 16,-14 4 3-16,19-5 7 0,-10 3 1 0,-9 2-7 15,14 0 6-15,-14 0-9 0,0 0 9 16,17 5-2-16,-11-1 0 0,-6-4 11 0,9 8-7 16,-3 3 5-16,0 1-8 0,0-7 2 0,-6-5 4 15,9 14-4-15,-5-9-3 0,0 7 1 0,-4-12 2 0,13 13-5 16,-7-5 5-16,0-1 8 0,-1 1-1 0,-5-8-1 16,12 15 2-16,-10-11 6 0,-2-4-3 0,13 13-13 15,-7-11 6-15,-6-2 0 0,15 0 7 16,-15 0-7-16,17-2 5 0,-5-1-21 0,1-3 10 15,7-7-2-15,-3-1 6 0,13-14-5 0,1-9-18 16,-2 7 4-16,-2-6-26 0,1-8 3 0,-3-2-14 16,4 1-3-16,-8-5 7 0,4-3-1 0,-6 1 9 15,0-1 3-15,0 3 5 0,2 1 3 0,-3 3 7 16,1 4-4-16,-2 0 15 0,-2 2 12 0,-1 8-5 16,-3 9 22-16,1 4 10 0,-7 0-8 0,1 6 20 15,-2 1 3-15,0 1 11 0,0-1 3 0,-4 12-5 16,2-15 6-16,-2 15-8 0,1-11 3 0,-1 11 1 15,4-10-16-15,-4 10-2 0,0 0-5 0,0 0-5 16,0 0 2-16,0 0-13 0,0 0 0 0,0 0 0 16,0 0-1-16,-9 33-2 0,3-7 8 0,0 1-6 15,-5 19 4-15,3 7-7 0,-1 2 0 0,-1 0-5 16,2-1 1-16,1 5-1 0,-1-4-1 0,2 10 0 16,-1-6 6-16,1-10-1 0,0-1-1 0,0-6-12 15,4-8 9-15,0-1-2 0,2-11 3 0,0-1-14 16,0-3 15-16,-1-3-1 0,1 0-2 0,0 0 0 15,0-3 5-15,0-12-2 0,0 17-5 0,3-10-1 16,-3-7 5-16,0 0 0 0,-2 19 0 0,2-19 0 16,0 0-1-16,2 10-2 0,-2-10-5 0,0 0 3 15,0 0 7-15,0 0-16 0,0 0-4 0,0 0-15 16,0 0-1-16,0 0-5 0,-5-42-2 0,5 42 3 16,-8-11-6-16,8 11 26 0,-10-12-23 0,10 12 7 15,-17-11-6-15,6 11 8 0,11 0 15 0,-19 2-18 16,3-2 10-16,3 5 3 0,-2-1 7 0,3 0-6 15,-1 4 9-15,-1 1-1 0,3-3 9 16,1 3-1-16,-1 1 8 0,1 1-3 0,6-1 19 16,-1 1-5-16,1-1 0 0,0-1 3 0,4-9 1 0,-2 19 2 15,2-19 1-15,6 21 0 0,-1-9-3 0,1 1-3 16,2-3-3-16,3-3 6 0,1 3-5 0,-1-6-1 16,5-1 1-16,3-1-6 0,-2-2-1 15,10-3 2-15,-2 3-1 0,2-6-8 0,1 0-29 16,-5-1-53-16,4 1-57 0,-2-4-442 0,0 3 192 15,4-1 126-15</inkml:trace>
          <inkml:trace contextRef="#ctx1" brushRef="#br0" timeOffset="28254.6648">295-237 0,'0'-33'343,"-33"33"-218,-1 0-125,34 66 16,-33-32 0,33-1-1,0 1 1,-33-1 0,33-66 312,0-68-281,0 135 140,0-1-171,-34 1 15,34-1-15,-33 0-16,33 1 15,0 33 32,-34-67 141,1 0-142,-1 0-14,34-34-1,-33 34 125,0 34-93,33-1-48,0 1 1,0-1-16,-34-33 16,34 33-16,0 1 46,0-101 158,0 34-173,0-1-16,0 68 220,0-1-188,0 34-47,0-34 31,0 1-15,0-1 15,0 1 47,0-1 0,-33-66 16,33-1-94,0 1 78,-34 33-31,1 0 47,-1 33-79,1 1 32,33 32 16,0-32-48,0 33 48,-33-67 405,33 33-405,-34-33-63,1 67 94,33-34-47,33-33 109,-33 34-141,0-68 157,-33 34 219,-1 0-375,34 34-1,0-1 16,-33-33-31,33 34 32,-33-34 452,-1 0-468,34 33-1,-33-33 32,-68 67-47,68-67 188,33 33-173,0 1 48,-33-34 265,-1 0-266,1 0-46,33 33 0,-34-33 15,1 34 0,-1 32-15,1-66-1,0 0 17,33 34-1,0-1 16,0 1 15</inkml:trace>
          <inkml:trace contextRef="#ctx1" brushRef="#br0" timeOffset="42704.0445">228-337 0,'34'-34'0,"-68"34"218,1 0-202,0 0 0,-1 0-1,1 0 1,-1 0-16,1 0 15,-1 0 1,1 0 0,-34 0-1,67 34 1,-33-34 0,-1 0 15,34 33 78,-33-33-93,33 34-1,-34-34-15,34 33 16,-33 0 0,33 1-1,-33-1 1,33 1 0,-34-1-1,34 0 1,0 1-1,0-1 17,0 1-1,-33-34-31,33 33 16,0 1-1,0 32-15,0-32 31,0-1-31,0 1 16,0-1 0,0 1-1,0-1 1,0 0-16,0 1 16,0-1-1,0 34 1,-34-34-1,34 1 1,0-1 0,0 1 46,-33-34 48,0-34-95,33-33-15,-34 34 16,34 0-1,0-1-15,0 1 16,-33 33 0,33-34-1,-34 34-15,34-33 32,-33 33-17,33-33 1,-34 33-1,1 0 1,0 0 0,-1 0-1,1 0 1,-1 0 0,1 0-1,33 33-15,-34-33 16,1 0-1,33 33 1,-67-33-16,34 34 16,-1-34-1,1 0-15,33 33 16,-33-33 0,33 34-16,-34-34 15,34 33 1,-33-33-1,-1 0-15,34 33 0,0 1 32,-33-1-32,-1 1 15,1-34 1,33 67-16,0-34 16,-33 0-1,33 34 1,0-33-1,-34-1-15,34 1 16,-33-1-16,33 0 16,0 1-16,0-1 15,-34 1-15,34-1 16,0 0-16,0 1 16,0-1-1,0 1-15,0-1 16,0 1-16,0-1 15,-33 0 17,33 1-32,-34-34 234,1 0-218,0 0-16,-34-34 15,33 34 1,-32-33 0,66 0-16,-34 33 15,1 0-15,-34-34 16,33 1-16,-32 33 15,32-34 1,1 34-16,-34-33 16,33 33-16,1 0 15,-34 0-15,34 0 16,-34 0 0,34 0-16,-1 0 15,-33 0-15,34 0 16,-1 0-16,1 0 15,0 0-15,-1 0 16,1 0 0,-1 0 15,1 0-15,-1 0-16,1 0 15,0 33 1,-1 1-1,1-34 1,33 33-16,-34-33 0,34 34 31,-33-34-15,33 33 15,33-66 344,1 33-375,-1-34 16,1 34-1,-1 0-15,0 0 32,1 0-1,-1 0-15,1 0-1,-1 0 1,1 0 15,-1 0-15,0 0-1,1 0 32,-1 0-16,1 0-15,-1 0 0,1 0-1,-1 0 1,0-33 0,1 33-16,-1 0 46,1 0-30,-1 0 0,0 0-1,1 0 1,-1 0 0,1 33 15,-1-33-16,1 0 17,-34 34-17,33-34 1,34 33 15,-67 0-31,33-33 16,-33 34-1,34-34-15,-101-34 219,33-32-219,1 32 16,0 1-16,-1-1 15,1 34 17,-1-33-17,1 33 1,-1 0-16,-32 0 16,32 0-1,1 33 1,-1-33-16,1 0 15,0 34-15,-1-34 16,34 33-16,-33-33 16,-1 0-1,1 34 48,-1-34-48,34 33-15,-33-33 16,0 33-16,-1 1 16,34-1-16,-33 1 15,33-1 1,-34-33-16,101 0 187,-33-33-187,-1-1 16,34-33-16,-34 67 16,34-33-16,-33 0 15,-1 33 1,67-34-16,-66 1 16,-1 33-16,0-34 15,1 34-15,-1 0 16,-33-33 15,34 33-31,-1 0 16,1 0-1,-1 0 1,0 0 0,1 0-16,-1 0 31,1 0-31,-1 0 15,1 0-15,-1 0 16,0 0 0,-33 33 46,34-33-46,-34 34-1,33-34 17</inkml:trace>
          <inkml:trace contextRef="#ctx1" brushRef="#br0" timeOffset="57860.1136">429-204 0,'0'-33'79,"0"0"92,-34 33-155,1-34 15,0 34-15,-1 0 15,1 0-15,-1 0 15,1 0 16,0 0-31,-1 0-1,1 0 16,-1 0-31,1 0 16,-1 0 0,1 0-1,33 34 1,-33-34-16,-34 0 31,67 33-31,-34 0 16,1 1 31,-1-1-16,1-33-31,33 34 31,0-1-31,-33 0 16,33 1-1,0-1-15,-34 34 16,34-33 0,0-1-1,-33 0-15,33 34 16,0-33 0,0-1 15,-34 34-31,34-34 15,-33 1 1,33-1 0,0 34 15,-33-67 0,33 33-15,0 1-1,0-1 32,0 1-31,0-1 0,0-66 577,0-1-561,0 1 46,0-1-16,0 1-31,-34 33 16,1 0 0,-1 0-31,1 0-1,-1 0 1,1 0 47,-234 134-48,200-101 1,67 34-1,-67 0 17,0 67-17,34-101-15,33 0 32,-34-33-32,1 34 15,33 33 1,0-34-1,-34 0-15,34 1 16,0-1 0,0 1-1,-33-1-15,33 1 16,-33-34 312,33-34-297,0 1-15,-34 33 0,1 0-1,-1 0 1,1 0-1,-1 0 1,1 0 78,0 0-63,-1 33-31,34 1 47,0-1-16,0 0 63,-33-33 47,-1 0-95,1 0-14,0 0-17,-1 0 1,1 0 15,-1 0-15,1 0 15,33 34 125,0-1-140,0 1 0,-34-34 15,1 0 63,33-34-63,-33 34 47,-1 0-47,1 0 219,-34 0-219,67 34-31,-34-1 32,-32 1-17,66 32 32,0-99 78,-34 33-109,1 0-1,-1 0 17,1 33-1,33-66 469,33 33-484,-33-33-1,34 33 110,-1 33-94,1-33 63</inkml:trace>
        </inkml:traceGroup>
      </inkml:traceGroup>
      <inkml:traceGroup>
        <inkml:annotationXML>
          <emma:emma xmlns:emma="http://www.w3.org/2003/04/emma" version="1.0">
            <emma:interpretation id="{DD65B08A-7859-48F4-B90F-6A908816DBE6}" emma:medium="tactile" emma:mode="ink">
              <msink:context xmlns:msink="http://schemas.microsoft.com/ink/2010/main" type="line" rotatedBoundingBox="11657,7680 6176,9902 5663,8636 11143,6414"/>
            </emma:interpretation>
          </emma:emma>
        </inkml:annotationXML>
        <inkml:traceGroup>
          <inkml:annotationXML>
            <emma:emma xmlns:emma="http://www.w3.org/2003/04/emma" version="1.0">
              <emma:interpretation id="{B7381DE8-0F08-4C0E-B93E-E3DF424D3A64}" emma:medium="tactile" emma:mode="ink">
                <msink:context xmlns:msink="http://schemas.microsoft.com/ink/2010/main" type="inkWord" rotatedBoundingBox="11657,7680 10354,8208 10068,7502 11370,6974"/>
              </emma:interpretation>
            </emma:emma>
          </inkml:annotationXML>
          <inkml:trace contextRef="#ctx0" brushRef="#br0" timeOffset="5747.9304">1827-169 11 0,'0'0'132'0,"6"15"-14"0,-6-15-20 16,0 0-6-16,0 0-7 0,0 0-4 0,0 0-7 16,4 13-11-16,-4-13 3 0,0 0-7 0,0 0-7 15,0 0-2-15,2 21 5 0,-2-21-5 0,0 0-10 16,-4 27-3-16,4-27 0 0,-2 21-5 0,2-21-8 15,0 19 13-15,0-19-10 0,4 23-3 0,-4-23 6 16,5 21-15-16,-1-8 9 0,2-3-12 16,0 1-1-16,-6-11 14 0,13 13-3 0,-13-13-3 15,14 4-7-15,-14-4-8 0,19-2-1 0,-19 2 6 16,27-4 2-16,-14-3-2 0,10-1-1 0,-8 1-6 16,4-9 7-16,-1 1-6 0,-3 2 4 0,-2-8 6 15,3 4-12-15,-9 1 8 0,1-3-12 0,-2 2 3 16,-6 0 9-16,0 2-10 0,0 15-5 0,-6-33-7 15,4 20 6-15,-6 0 5 0,-7-1-4 0,0 5-6 16,-4-2 4-16,3 3 6 0,-5 6-5 0,4 0 7 16,0 0-2-16,0 4 1 0,-1 0-10 0,3 0 7 15,0 2 8-15,1-2-5 0,1 1-2 0,1 1 0 16,3 0 1-16,-3 2 1 0,7 1 3 0,5-7-8 16,-8 8-3-16,8-8 4 0,0 0-5 15,-2 13 1-15,2-13 12 0,0 0 0 0,0 0-7 0,19 12 11 16,-19-12-16-16,0 0 11 0,31 4 3 0,-31-4-9 15,23 0 1-15,-23 0 4 0,25 0-2 0,-25 0 11 16,19-4-19-16,-19 4 15 0,0 0-1 0,21 0-5 16,-21 0-1-16,0 0 2 0,17 2-7 15,-17-2 4-15,0 0 8 0,19 7-4 0,-19-7 6 0,10 6 2 16,-10-6 4-16,0 0-23 0,7 21 18 0,-3-12-3 16,-4-9 0-16,6 16-6 0,-6-16 7 0,8 17 1 15,-8-17-3-15,7 23-3 0,-7-23 2 0,12 13-8 16,-12-13 14-16,6 15-5 0,-6-15-5 0,0 0-5 15,5 10 12-15,-5-10-12 0,0 0 8 0,10 9 6 16,-10-9-10-16,0 0 0 0,0 0 7 0,23-3 4 16,-23 3-7-16,23-16-1 0,-12 11 1 0,-1-5-2 15,9-1-5-15,-7-3 4 0,5-3 7 0,-4 0-7 16,3 2 4-16,-1-4-3 0,-4 5 5 0,-3 3-10 16,2 0 10-16,-3 1-9 0,10-7 0 15,-5 5 2-15,-4 7-2 0,1-3-2 0,-3 0-3 16,-6 8 8-16,9-9 0 0,-9 9 6 0,8-6-13 15,-8 6 5-15,10-5-4 0,-10 5 6 0,9-4-8 0,-9 4 0 16,0 0 19-16,12-6-13 0,-12 6 3 0,9-2-1 16,-9 2 9-16,12-2-9 0,-12 2-3 0,11-4 12 15,-11 4-7-15,0 0 1 0,18-3-3 16,-18 3-4-16,11-4 7 0,-11 4-5 0,13-6 3 16,-13 6 1-16,12-4 4 0,-12 4-2 0,13-4 0 15,-13 4-9-15,10-3 3 0,-10 3-3 0,0 0-2 16,11-4 13-16,-11 4-14 0,0 0 6 0,0 0-6 15,0 0 6-15,0 0-1 0,0 0 1 0,8 13-5 16,-8-13 8-16,0 0 6 0,-17 23-10 0,7-6 4 16,1 0-4-16,-5 2-5 0,3 0 8 0,-1 6-1 15,1-2-5-15,-5 19 8 0,7-17 2 0,3-2-2 16,0-4-5-16,3-4 4 0,1-2-1 0,2-13 5 16,0 27-29-16,0-27 30 0,2 19-8 0,3-8 13 15,1 1-7-15,-6-12 7 0,8 19 0 0,1-17-6 16,-9-2-3-16,16 3 3 0,-16-3-6 0,25-1 3 15,-8-1 1-15,-17 2 1 0,42-6 4 0,-6-15-6 16,-5 10 9-16,3-16-1 0,3 2-3 0,-5-3 0 16,3-1-1-16,3-7-4 0,-2-4 1 0,-3 2 5 15,0-6-1-15,1 0 1 0,-1-2-12 0,-7-1 2 16,-3-3 3-16,-2 1 2 0,-1 1-5 0,-3 0 6 16,-8 10 4-16,1 10-14 0,-2 1-1 0,-3 6 3 15,1 4 14-15,-4 6 4 0,2-5 5 0,-2 5-6 16,0 1-3-16,-2 10-7 0,0 0 5 0,0 0-3 15,-8-17 0-15,8 17 1 0,0 0 2 16,0 0 2-16,-19 25-8 0,7-6 5 0,3 0 2 16,-1 6 0-16,-5 19 1 0,3-4 0 0,1 13 1 15,1-5 1-15,-1 1-5 0,3 1 3 0,2 7 0 16,3-15-7-16,-5 9 0 0,6-15 2 0,0 1 5 0,2-7-12 16,0 4 8-16,0-3-6 0,0-6-4 0,0-4 8 15,0-1 2-15,2-4-9 0,-2-1-1 16,2 0 11-16,-2-3-5 0,0-12-6 0,0 17 5 15,2-10-2-15,-2-7 1 0,0 16 6 0,0-16-4 16,-2 15-14-16,2-15-11 0,0 0-16 0,0 0 8 0,-4 9-16 16,4-9 11-16,0 0-3 0,0 0 1 0,0 0 4 15,0 0-4-15,-31-24 7 0,24 14 19 0,-3 1-7 16,10 9 6-16,-19-16 2 0,11 13 19 16,1-3 4-16,7 6 12 0,-12-12-1 0,12 12 1 15,-11-13 9-15,5 5-6 0,-2-1-1 0,8 9 2 0,-9-10-1 16,9 10 0-16,-6-7-7 0,6 7-5 15,0 0 5-15,-2-15-7 0,2 15 9 0,12-12-14 16,-1 6-2-16,1-1-2 0,3 1-2 0,8-2 2 0,4-1 4 16,11-8-7-16,-2 5-12 0,-3 5-26 15,-2 1-67-15,15-7-50 0,-2-6-373 0,-6 11 175 16,-7 0 118-16</inkml:trace>
        </inkml:traceGroup>
        <inkml:traceGroup>
          <inkml:annotationXML>
            <emma:emma xmlns:emma="http://www.w3.org/2003/04/emma" version="1.0">
              <emma:interpretation id="{DE62F0EC-1707-4088-B175-80A5810D1C21}" emma:medium="tactile" emma:mode="ink">
                <msink:context xmlns:msink="http://schemas.microsoft.com/ink/2010/main" type="inkWord" rotatedBoundingBox="8782,8580 6084,9674 5663,8636 8360,7542"/>
              </emma:interpretation>
            </emma:emma>
          </inkml:annotationXML>
          <inkml:trace contextRef="#ctx0" brushRef="#br2" timeOffset="166464.0363">68 50 13 0,'0'0'31'16,"7"-10"0"-16,-7 10-3 0,0 0-1 0,0 0-3 15,0 0 6-15,0 0-6 0,0-15-4 0,0 15-1 16,0 0-5-16,0 0 4 0,0 0-1 0,0 0-4 15,0-13-3-15,0 7 5 0,0 6-3 0,0 0-3 16,-2-13 1-16,2 13 2 0,0 0-1 16,0-10-9-16,0 10 6 0,0 0-6 0,-2-9 9 15,2 9-7-15,-2-12 2 0,2 12-2 0,0 0-5 16,-1-13 4-16,1 13-1 0,0 0 12 0,-2-14-4 0,0 9 9 16,2 5-2-16,0 0 8 0,-4-15-12 0,2 9 15 15,2 6-9-15,-4-8 1 0,4 8-9 16,-4-7 5-16,4 7-4 0,-7-6-9 0,1 2 19 15,6 4-7-15,-8-6-6 0,1 4 6 0,7 2-6 16,-12-5 0-16,6 3 5 0,6 2-11 0,-13-6 11 16,3 4 1-16,10 2 9 0,-15 0-8 0,15 0 10 15,-21-6-7-15,9 5-16 0,3-3 2 16,1 6-5-16,-5 1 4 0,3-3-14 16,1 0 14-16,-1 2 1 0,1-4-16 0,-5 10 26 15,3 0-11-15,-5-3 4 0,5 3-12 0,-8 3 7 0,3 3 6 16,-3-3-9-16,2 4 2 0,0-3 1 0,3 7-10 15,-3-4 19-15,0 4-8 0,2-4 3 16,-1 5-15-16,3-3 7 0,-4 2 5 0,3-4 1 16,1 0-3-16,-1 6 0 0,1-2 0 0,0-2 6 15,1 4-4-15,1-2 8 0,-1-2-12 0,1 3-6 16,1-1 9-16,-1-2-14 0,3-4 4 0,2-2 12 16,-1 3 4-16,1 1 3 0,0-4-1 0,0 3-19 15,1-1 16-15,1-1-15 0,-2-3 3 0,0 4 10 16,2-3-7-16,3 1 2 0,-1-3-5 0,0 0 8 15,-2-1-18-15,4-7 25 0,-2 14-9 0,0-9-10 16,2 3 1-16,0-8 7 0,0 13 4 0,0-5-10 16,2 0 6-16,-2-8-7 0,0 0 22 0,0 20-8 15,0-20 3-15,2 12-17 0,0-6 6 0,-2-6 14 16,2 11-20-16,0-3 3 0,0-3 1 0,-2-5 5 16,3 12-1-16,-1-6-2 0,-2-6-5 0,2 9 16 15,-2-9 0-15,4 10-17 0,-2-7 0 0,-2-3 15 16,4 8-9-16,-4-8-6 0,4 8 10 0,-1-5-2 15,-3-3-7-15,2 8 6 0,-2-8 4 0,2 6-7 16,-2-6 6-16,0 0 8 0,4 11-11 0,-4-11-1 16,4 4-8-16,-4-4 7 0,2 6 3 0,-2-6-7 15,0 0-24-15,0 0 47 0,6 5-11 0,-6-5-10 16,0 0-1-16,1 6 11 0,-1-6-1 0,0 0-6 16,0 0 4-16,2 8-11 0,-2-8 13 0,0 0 0 15,0 0-12-15,4 5 10 0,-4-5 1 16,0 0 4-16,0 0-1 0,0 0 5 0,0 0-1 15,0 0-10-15,0 0 4 0,0 0 2 0,0 0-13 16,0 0 21-16,0 0-11 0,0 0 4 0,0 0 3 16,0 0-11-16,0 0 6 0,0 0-5 0,-19-20 5 15,15 16-7-15,4 4 4 0,-7-8-11 0,3 2 7 16,4 6 8-16,0 0-1 0,-10-11-5 0,4 7-6 16,6 4 11-16,-9-7-7 0,9 7 8 0,-10-8-7 15,10 8 3-15,-9-6-5 0,3 4-2 0,6 2 11 16,-13-7-13-16,13 7 11 0,-14-4-12 0,6 2 1 15,8 2 14-15,-15-4-12 0,15 4 9 0,-17-2-5 16,17 2 3-16,-19 2-11 0,19-2 9 0,-25 4 8 16,12-2-21-16,-1 2 8 0,1-1-2 0,-3 1 1 15,3 0 16-15,-4 0-10 0,3 2 5 0,1-1-11 16,-2-1-3-16,3 2 9 0,-1 1 1 0,-1-1-1 16,3 2 9-16,-1-1-2 0,1 3 0 0,-1-2-16 15,1 1-6-15,-1 1 23 0,-5 3-13 0,2 0 9 16,1-1-5-16,3-3 0 0,1 1 2 15,1-1-1-15,-1 1-5 0,3 1 4 0,-7 4 13 0,5-3-16 16,1-1 4-16,0 1-2 0,-1 1 4 0,5-3-1 16,-2 1 4-16,-2 0-6 0,3-1-2 0,1 0 3 15,0 1 7-15,0 0-8 0,0-1-8 16,1 1 3-16,3-11 6 0,0 21-10 0,0-21 15 16,1 17-1-16,-1-17-14 0,0 19 18 0,2-9 3 0,2 3-19 15,-4-3 7-15,2 1 9 0,2 1-8 0,2-1-4 16,-2-1 7-16,-1-1-12 0,1-1-26 0,-4-8 36 15,6 13 12-15,-2-5-9 0,-4-8-1 0,4 13-12 16,-4-13 14-16,3 10 1 0,-3-10-8 16,4 11 3-16,-4-11 7 0,4 10-16 0,-4-10 7 15,6 7 8-15,-6-7-11 0,0 6-2 0,0-6 2 16,0 0 12-16,0 0-17 0,6 13 17 0,-6-13 6 16,0 0-44-16,0 0 36 0,0 0 0 0,0 0-2 15,0 0 0-15,0 0 2 0,0 0 7 0,0 0-8 16,0 0 1-16,0 0-5 0,0 0 7 0,0 0-6 15,0 0 5-15,0 0-9 0,0 0-2 0,0 0 3 16,0 0 4-16,0 0-8 0,0 0 0 0,0 0 8 16,-27-19 2-16,27 19-6 0,0 0 6 0,-8-7-16 15,8 7 8-15,-9-6 0 0,9 6-3 0,-10-6 9 16,10 6-10-16,-15-6-8 0,5 5 6 0,10 1 8 16,-15-8-16-16,15 8 7 0,-21-6 1 0,11 4 10 15,10 2-9-15,-25-4-1 0,12 3 1 0,-2 1 0 16,3-4-13-16,-3 2 9 0,3 0 8 0,-3 0-2 15,-2 2 11-15,3 0-10 0,-5 0 5 0,19 0-13 16,-27-2 12-16,10 4-13 0,2-2 4 0,-2 0 5 16,1 0 6-16,3 2-8 0,-1 0 4 0,-3 2-1 15,0-1-8-15,4 1 9 0,-1-2 2 0,-1 2-5 16,-2-2 7-16,3 2 0 0,-1 1-13 0,1-1 3 16,1 0 6-16,0-2-2 0,-1 4 12 0,-1-1-16 15,3 1 8-15,-1-2-8 0,2 0 7 0,-1 3-11 16,1-5 14-16,-1 4-8 0,4-2 16 0,-1 0-11 15,1-3 8-15,2 3-9 0,-3 2-7 0,-1 0 6 16,-1-1 2-16,3-1 0 0,-1 4-5 0,1-2 1 16,0-1 4-16,4 1-10 0,1 0 7 0,-3-2 1 15,6-4 3-15,-4 11 0 0,0-7-4 0,4-4-4 16,-2 11 0-16,0-5 9 0,2-6-1 0,0 11-6 16,0-11 8-16,0 14-4 0,0-14 1 0,0 13 9 15,0-13-5-15,0 13-3 0,0-13-4 0,2 10 12 16,-2-10-4-16,4 11-1 0,-4-11-14 0,0 0 11 15,4 14-7-15,-4-14 7 0,2 9-3 0,-2-9 2 16,0 0 0-16,6 13 1 0,-6-11 0 16,0-2-7-16,0 0 17 0,0 0-17 0,5 16 5 0,-5-16 4 15,0 0 1-15,0 0-11 0,2 11 5 0,-2-11 4 16,0 0 0-16,0 0 11 0,0 0-8 0,2 11 2 16,-2-11 3-16,0 0 0 0,0 0-5 0,0 0-2 15,0 0-8-15,0 0 19 0,0 0-22 16,-7 6 14-16,7-6 7 0,0 0-18 0,0 0 16 15,0 0-11-15,0 0 2 0,0 0-5 0,0 0 0 16,-14-13 5-16,14 13-4 0,-4-8-2 0,4 8 12 0,-7-5-1 16,7 5 0-16,-8-8-5 0,4 4 9 15,4 4-12-15,-9-8-8 0,9 8 15 0,-8-7 6 0,4 3-11 16,4 4 2-16,-8-6-4 0,3 3-6 16,5 3 8-16,-10-6 0 0,4 4 4 0,6 2-4 15,-9-6-1-15,3 2-10 0,6 4 9 0,0 0 16 16,-13-7-16-16,9 5-3 0,4 2 7 0,-12-2-4 15,12 2-4-15,-11 0-2 0,11 0-1 0,-12 0 2 16,12 0 11-16,-11 0-7 0,11 0 3 0,-12 0 1 16,12 0-8-16,-9 2 9 0,9-2-2 0,-10 2-9 15,10-2 12-15,-11 2 7 0,5 0-22 0,6-2 5 16,-11 5 2-16,7-3 3 0,4-2 3 0,-14 4 3 16,9-2 2-16,-3 7-6 0,2-3-8 15,-2 2 2-15,3-3 3 0,-5 3 4 0,4-2 8 16,-1 0-12-16,1 1 14 0,-2-1-10 0,3 0-3 15,-1 1 5-15,-2 3 2 0,4-5-13 0,-1 1 9 16,1-2 0-16,-2 2 0 0,6-6 0 0,-8 5 0 16,6 3 9-16,-1-4-13 0,3-4-5 0,-6 9 7 15,4-3 3-15,2-6-2 0,-4 10 0 0,4-10-3 16,-4 11 10-16,4-11 1 0,-2 13-17 0,2-7 13 16,0-6-4-16,0 0 8 0,-1 17-8 0,1-17-4 15,0 0-8-15,0 14 12 0,0-14 0 0,1 7 0 16,-1-7-9-16,0 0 6 0,0 0-4 0,0 0 17 15,2 19-10-15,-2-19 0 0,2 10-26 0,0-6-15 16,-2-4-28-16,0 11-173 0,0-11 80 0,0 0 54 16</inkml:trace>
          <inkml:trace contextRef="#ctx0" brushRef="#br2" timeOffset="169184.3194">-2211 1724 15 0,'0'0'23'0,"0"0"-11"0,-2-7 13 0,2 7-3 15,0 0-8-15,0 0-2 0,-4-6 4 0,4 6 3 16,0 0-12-16,0 0-1 0,0 0 7 0,0 0-4 15,0 0-1-15,0 0-3 0,0 0 2 0,0 0-3 16,0 0 2-16,0 0 2 0,0 0-6 0,4-12-4 16,-4 12 0-16,0 0 8 0,8-2-3 0,-8 2-1 15,0 0-1-15,0 0-4 0,0 0 4 0,13 12-1 16,-13-12 4-16,0 0-7 0,8 11 1 0,-8-11 0 16,4 10 7-16,-4-10 0 0,0 11-3 0,0-11 15 15,0 0 3-15,-4 19 6 0,4-19-11 0,-6 8 0 16,-2 1 9-16,8-9-9 0,-11 10 7 0,3-6 3 15,8-4-3-15,-13 9 3 0,5-5-2 0,8-4 1 16,-15 6-8-16,15-6 16 0,-12 0-16 0,12 0 6 16,0 0-3-16,-15 2-1 0,15-2-1 0,-10-10-3 15,10 10-1-15,-5-19-1 0,3 12-7 0,-2-7 1 16,6 1 4-16,-2 13-1 0,4-19-9 0,-4 7 9 16,2 7-5-16,-2 5-6 0,11-19-2 0,-5 7 4 15,2 3-3-15,-1 5 10 0,1-6-3 0,-8 10 1 16,17-7-5-16,-7 5 1 0,-5-2 1 0,-5 4-3 15,14-2 10-15,-14 2-9 0,0 0 4 0,19 4-4 16,-19-4-7-16,11 6 0 0,-5-1 14 0,-6-5-10 16,14 12 4-16,-7-3-8 0,1 1 3 0,-2-4 3 15,-1 7 1-15,-3-4-3 0,0 1 11 0,-2-10 3 16,2 13-6-16,-2-13-2 0,0 14 1 0,0-14 0 16,-6 13-8-16,6-13 9 0,-5 9-10 0,-1-1 15 15,-2 0 4-15,-1-1-24 0,3-1 24 16,6-6-7-16,-15 10-3 0,9-7 0 0,6-3-3 0,-12 6 1 15,12-6 5-15,-11 2 6 0,11-2-12 0,0 0 9 16,-15-2 3-16,15 2-9 0,0 0-4 0,0 0 3 16,-12-11 1-16,12 11-1 0,0-14-8 0,0 14 7 15,0 0-9-15,4-17 8 0,-4 17-8 16,10-17 21-16,-5 9-11 0,1-1-8 0,2 1 6 16,-3 1-2-16,5 1 11 0,0 2-7 0,-10 4-12 15,13-4 13-15,-13 4-11 0,13-3 7 0,-13 3-7 16,12-2 15-16,-12 2-9 0,11 7-3 0,-11-7 1 15,14 8 3-15,-10-2-6 0,-4-6 8 0,11 9-4 16,-7-1 0-16,-4-8 3 0,9 15-7 0,-5-7 19 16,0 1-6-16,0-1 4 0,-4-8-18 0,4 11 10 15,-4-11-6-15,2 10 7 0,-2-10 2 0,0 0-7 16,0 13 6-16,0-13 12 0,0 0-13 0,-8 15 11 16,8-15-14-16,-6 12 13 0,6-12-11 0,-9 2-5 15,9-2 10-15,0 0-3 0,-16 5-4 0,16-5 10 16,-11 2-11-16,11-2-5 0,0 0-2 0,-21-9 0 15,13 3 21-15,1-2-7 0,1-1-16 0,2-3 1 16,4 12 19-16,-6-21-10 0,4 6-9 0,0 2 18 16,2 13-12-16,4-23 11 0,0 12-8 0,-2 1-5 15,6-1 7-15,-3-3 5 0,7-5-20 0,-3 6 10 16,1 3 8-16,0-1-11 0,-1 1 2 0,3 1 0 16,-3 1 7-16,3 1-14 0,-3 1 8 0,3 2 4 15,-3 0-4-15,-9 4-10 0,19 0 6 0,-19 0 5 16,16 0 9-16,-16 0-11 0,13 6 1 0,-13-6 6 15,12 4 3-15,-5 3-10 0,1 1 0 16,0 0 2-16,-3 3 9 0,-1-1-8 0,-4-10-3 16,2 23 12-16,-2-14-10 0,0-9 0 0,-6 19 1 15,1-7 1-15,-1-3 0 0,-4 1 7 0,1 3 3 16,-5 2-6-16,-3-2-4 0,2-5 8 0,-1 0-10 16,5-1-3-16,-2-1 3 0,-1 0 6 0,-1-1-9 15,1-1 22-15,-1 0-18 0,2 0 1 0,-1-2-8 16,3-2 14-16,11 0-6 0,-27-6-4 0,17 6 6 15,10 0-2-15,-19-4-9 0,19 4 7 0,-11-11-7 16,5 5 13-16,6 6-4 0,-8-15 5 0,8 15-15 16,0-12 2-16,0 12 17 0,2-15-9 0,4 4-10 15,-2-1 10-15,4 3-15 0,-1-1 13 0,1 1-1 16,0 5 0-16,1-2 22 0,1 1-28 0,-10 5 10 16,17-4-12-16,-17 4 9 0,17-2-2 0,-17 2 0 15,14 6 2-15,-1-1 9 0,-5-3-10 0,1 2 7 16,1 6-8-16,-3-1-8 0,-1-3 10 0,-6-6-7 15,14 15 9-15,-11-7-2 0,1 1 14 0,-4-9-17 16,2 12-3-16,-2-12 2 0,0 0 18 0,-2 17-15 16,2-17 1-16,-7 17 2 0,1-10 0 0,-2 1 1 15,1 0 11-15,-3 1-9 0,-2 1-7 0,3-3-2 16,-1-3 14-16,-3 2 0 0,1-2-2 0,3-2-2 16,9-2-2-16,-19 0 9 0,19 0-10 0,-18 0 0 15,18 0 0-15,-19-6 6 0,12 2-15 0,7 4 8 16,-18-9 1-16,13-1-9 0,-1-3 7 0,4 1 0 15,2 12 7-15,0-17-20 0,2 2 4 0,-2 15 9 16,8-19 1-16,-3 6-8 0,3 1-5 0,2 4 23 16,-1 1-2-16,1-3-9 0,-1 1-4 0,3 3 3 15,-5 2 1-15,7-1 9 0,-14 5-19 16,15-4 9-16,-15 4-10 0,15 0 10 0,-15 0-2 16,14-2 0-16,-14 2 4 0,11 6-9 0,-11-6 7 0,12 5 7 15,-12-5-9-15,4 10 5 0,-4-10-8 0,0 11-17 16,0-11-40-16,-10 19-234 0,4-7 99 0,1 1 66 15</inkml:trace>
          <inkml:trace contextRef="#ctx0" brushRef="#br2" timeOffset="161935.3785">123 6 7 0,'0'0'44'0,"0"0"-2"0,0 0 4 0,-8 6-3 0,8-6-4 15,0 0 1-15,0 0 1 0,0 0-15 0,0 0 4 16,-7 5 3-16,7-5-5 0,0 0-1 16,0 0 0-16,0 0-6 0,0 0 8 0,0 0-6 15,0 0 17-15,0 0-8 0,0 0 4 0,0 0 2 0,0 0-3 16,0 0 3-16,0 0-5 0,0 0 0 0,0 0 14 15,-8 6 0-15,8-6 3 0,0 0-10 16,0 0 1-16,0 0-10 0,0 0 0 0,0 0 3 16,0 0-2-16,0 0-5 0,0 0-5 0,-15 0-1 15,15 0-7-15,0 0-3 0,0 0 8 0,0 0 2 16,0 0 3-16,0 0-4 0,-14-8-7 0,14 8-1 16,0 0 1-16,0 0 6 0,-13-5 1 0,13 5-7 15,0 0 2-15,0 0-6 0,0 0 1 0,0 0 3 16,0 0-7-16,-17 2 1 0,17-2-5 0,0 0 5 15,0 0 2-15,0 0-1 0,0 0-6 0,-16 2 2 16,16-2-7-16,0 0 6 0,0 0-6 0,0 0 6 16,0 0 3-16,0 0-4 0,0 0 6 0,0 0-7 15,0 0 2-15,-11-6-4 0,11 6 2 16,0 0-1-16,0 0-2 0,0 0 3 0,0 0-9 0,0 0 1 16,-14-2-2-16,14 2-17 0,0 0-4 0,0 0-17 15,0 0-12-15,0 0-11 0,-1-6-4 0,1 6-17 16,0 0-16-16,0 0-239 0,0 0 116 0,0 0 76 15</inkml:trace>
        </inkml:traceGroup>
      </inkml:traceGroup>
      <inkml:traceGroup>
        <inkml:annotationXML>
          <emma:emma xmlns:emma="http://www.w3.org/2003/04/emma" version="1.0">
            <emma:interpretation id="{193739B4-D1E2-47EF-A398-8448FAED1011}" emma:medium="tactile" emma:mode="ink">
              <msink:context xmlns:msink="http://schemas.microsoft.com/ink/2010/main" type="line" rotatedBoundingBox="8185,8891 10815,8194 11130,9382 8501,10079"/>
            </emma:interpretation>
          </emma:emma>
        </inkml:annotationXML>
        <inkml:traceGroup>
          <inkml:annotationXML>
            <emma:emma xmlns:emma="http://www.w3.org/2003/04/emma" version="1.0">
              <emma:interpretation id="{12E476BE-FFED-43AE-B987-EB7691347840}" emma:medium="tactile" emma:mode="ink">
                <msink:context xmlns:msink="http://schemas.microsoft.com/ink/2010/main" type="inkWord" rotatedBoundingBox="8185,8891 10815,8194 11130,9382 8501,10079"/>
              </emma:interpretation>
            </emma:emma>
          </inkml:annotationXML>
          <inkml:trace contextRef="#ctx0" brushRef="#br2" timeOffset="17714.6748">715 1126 56 0,'0'0'69'0,"0"0"-6"16,0 0-7-16,0 0-1 0,0 0 7 0,0 0-4 16,0 0 10-16,0 0-13 0,0 0 12 0,0 0-12 15,-33 10-5-15,33-10 3 0,-4 9-5 0,4-9-4 16,-2 13 6-16,2-13-2 0,0 16-4 0,0-16-19 16,2 19 1-16,2-8 2 0,0 1-9 0,0-3 16 15,2 1-17-15,-3-1-3 0,5-1 3 0,-2-3 2 16,1 1 10-16,-7-6-20 0,16 2 5 0,-16-2 8 15,21-2-5-15,-10-2 3 0,3-1-7 16,5-5 1-16,-2-3 4 0,0-1-5 0,1-1-13 16,-3 0 0-16,-4 0 15 0,-1 1-3 0,-1-5-4 0,-1 4-18 15,-4 0-5-15,-4 3-9 0,0 3 7 0,0 9 5 16,-6-21-23-16,2 13 14 0,4 8 2 0,-9-11-1 16,9 11 17-16,-15-4-14 0,15 4 7 15,-23 2-7-15,9 2 6 0,-1 0 1 0,1 1 5 16,1 1-5-16,2 0 7 0,-1-1 7 0,2 1-7 0,1 0-5 15,-1-4 5-15,10-2 3 0,-11 9 4 0,11-9-13 16,-8 6 10-16,8-6-9 0,0 0 7 16,0 0 3-16,0 0-7 0,0 0 16 0,0 0-3 15,0 0 1-15,0 0-18 0,0 0 10 0,0 0-8 0,0 0 17 16,37-11-3-16,-37 11-6 0,11-4 5 16,-11 4-7-16,0 0-5 0,15 0 9 0,-15 0 0 15,12 6 5-15,-12-6 7 0,13 11 4 0,-5-2-3 16,1 12 1-16,-1-3-1 0,2 8 7 0,-1 3 3 0,1 18 0 15,5 5 8-15,-3 7 7 0,-3 0-6 16,3 0 0-16,-3 6-3 0,1-6 0 0,-2 2-8 16,-3-2-2-16,3-6 3 0,0-3-1 0,-6-8 0 15,-1-8 10-15,1-6-1 0,-2 3 11 0,0-6-2 16,2-4-1-16,-2-2 11 0,-2-2 10 0,0-4-5 16,1 4-3-16,-3-3-2 0,0-5-1 0,4-9-4 15,-10 12-3-15,5-7-3 0,5-5-6 0,-12 2-3 16,12-2-5-16,-19-13-11 0,5-6-10 0,5 0-12 15,-3-8-7-15,5 0-1 0,-5-20-5 0,7-8-3 16,3 15-3-16,4 0 5 0,-2 5-1 0,7-20 3 16,3 2-4-16,5-2 7 0,6 1 2 0,-4 7-3 15,6-3 2-15,4 6 2 0,0 2-1 0,2 0 8 16,-1 4-5-16,-1 0 0 0,2 4-2 0,-2 5 9 16,0-1-4-16,-6 1 5 0,-6 10-3 0,2 2 3 15,-2 2-3-15,-1 2 0 0,-5 5 3 0,1 0-4 16,-2 1 0-16,-1 1 2 0,-1 2 4 0,0 0-2 15,-2 1-3-15,-4 3 4 0,0 0-4 0,0 0 1 16,0 0 0-16,0 0 5 0,11 9-7 16,-9-5-2-16,-2-4 5 0,2 7 5 0,-2-7-4 15,4 8-1-15,0-4 4 0,-4-4-2 0,3 6 2 16,-3-6-1-16,6 5 0 0,-6-5-3 0,10 2 2 0,-4-2 2 16,-6 0-1-16,11-2 1 0,-11 2-3 15,17-7 1-15,-5 3 2 0,-5-4 0 0,3 1-1 0,0 1-2 16,1-2-3-16,-1-1 3 0,-5 3 1 15,3-2 1-15,0 3-1 0,-8 5-6 0,7-10-2 16,-7 10-6-16,8-4 7 0,-6 3-11 0,-2 1 11 16,0 0 0-16,0 0-2 0,0 0 6 0,0 0-2 15,-15 17-2-15,7-6-1 0,-2-1 8 0,1 1-2 16,-5 8 4-16,-1-2-8 0,2-2 0 0,-1 5 7 16,3-1 2-16,1 2 3 0,1-1 2 0,-1 1-2 15,2-2 2-15,3 6-2 0,1-8 2 0,2-3-3 16,2 1 5-16,2-2 3 0,0 1-9 0,-2-14 2 15,7 11 1-15,3-3 1 0,0-3 0 0,-1-3-3 16,-9-2 3-16,29 2-1 0,-10-6-2 0,4-1 1 16,4-1 1-16,-2-4 0 0,0-3-3 0,15-8 3 15,4 0-7-15,-8-4 3 0,-1 3-1 0,-10 1-1 16,-2 2 5-16,-4-2-4 0,-4 5 0 0,2 1-1 16,-3 0-2-16,-3 3 3 0,1 3 6 0,-7 1-7 15,1 1-6-15,-6 7 10 0,8-8-6 16,-8 8-5-16,0 0 5 0,0 0-4 0,0 0 2 15,0 0 0-15,0 0-1 0,0 0 4 0,-40 21 2 16,30-11-2-16,0-1 6 0,3 1-2 0,-1 1 4 16,0 0 3-16,1 1 1 0,-1-1-3 0,6 1 1 15,-4 1-5-15,5 0 2 0,-1-1-3 0,2-12 4 16,-4 17 1-16,4-17 0 0,6 11-3 0,-6-11 1 16,3 10 1-16,-3-10 2 0,10 6-4 0,-10-6 1 15,15 0-3-15,-15 0 6 0,21-4-4 0,-7-2-2 16,9-3 3-16,-10-1-2 0,0 1-2 0,5-7-3 15,-1 5-13-15,-6-2-9 0,-3 1-13 0,-2-3-23 16,0 5-16-16,-3-3 3 0,1 2-2 0,-4 11-3 16,0-19 7-16,0 19 4 0,-4-14 7 0,4 14 7 15,-9-5 11-15,9 5-7 0,-12-4 13 0,12 4 4 16,-13-2-3-16,13 2 4 0,0 0 2 0,-21 0 3 16,21 0 16-16,-12 0 3 0,12 0-18 0,0 0 17 15,-13 2-14-15,13-2 17 0,0 0-16 0,0 0 33 16,0 0-28-16,0 0 5 0,0 0-8 0,0 0 11 15,0 0 3-15,0 0-3 0,0 0 2 0,40-16-1 16,-32 15 3-16,3-3-14 0,-1 0 15 0,-1 0-8 16,-9 4 10-16,18-2-1 0,-18 2 6 0,11-2-6 15,-11 2 2-15,0 0 0 0,16 4-2 0,-16-4 1 16,5 8 15-16,-5-8-10 0,4 11 1 0,-4-11 1 16,4 14-9-16,-2-7 4 0,-2-7 8 0,0 27 5 15,2-16-5-15,0 4 0 0,-2-1 5 0,2 5-5 16,-2-8 0-16,0 1 9 0,0-12-4 0,0 19 5 15,0-10-12-15,0-9 12 0,2 16-4 0,-2-16 1 16,1 11-1-16,-1-11-9 0,8 9-2 0,-8-9 9 16,12 8-14-16,-3-8 17 0,-9 0-3 0,27-6-6 15,-14 1 3-15,5-7-6 0,3 1-1 0,-2-4-1 16,0-3-5-16,17-10-6 0,-1-5-3 0,-8-5-13 16,3 0-13-16,-1-7-23 0,-6-1-30 0,2-4-7 15,-2 3 11-15,-4-9 13 0,2 7 3 0,0 3 9 16,-2 1 11-16,0 1 3 0,-5 2 10 0,-1 11 14 15,-5 7 9-15,-2 3 11 0,1 2 4 0,-5 3 22 16,0 5 3-16,0 1-16 0,-2 10 14 0,2-17 9 16,-2 17-10-16,2-11-5 0,-2 11-2 0,2-12 5 15,-2 12-6-15,0 0-2 0,0 0-3 0,0 0-6 16,0 0 4-16,0 0 8 0,0 0-20 16,0 0 18-16,-14 42 3 0,9-15-8 0,1 3 2 0,0 1 10 15,4 3 0-15,-2 2-6 0,-4 16 1 0,-1-5 4 16,7-8-1-16,-2-3-4 0,0-2 9 15,0-2-14-15,0 1 5 0,0-3 7 0,6 1-19 0,-6-3 15 16,0-5 0-16,2-4-6 0,2-4-10 16,0 1 0-16,0-1 11 0,-2-6-1 0,2 1-10 15,-2-10 3-15,0 15-3 0,0-15 7 0,0 14-4 16,0-14 5-16,0 0-3 0,5 5-3 0,-5-5 7 16,0 0-15-16,0 0-3 0,0 0-24 0,0 0-10 15,0 0-12-15,0 0-2 0,0 0 10 0,4-32-15 16,-4 32 2-16,0 0-2 0,0 0 18 0,-13-15 0 15,13 15-2-15,-12-4 12 0,12 4 5 0,-21 4 20 16,8-1-2-16,-2 3 4 0,15-6 10 16,-25 13 10-16,7 1 6 0,-3-3 8 0,12 1 9 15,-3-1-8-15,3 1 8 0,-1-1 3 0,3 0 5 16,-1 1-9-16,2-3 2 0,-3 3-11 0,5-5 4 16,4-7 2-16,-2 18 2 0,2-18-5 0,0 15-1 15,0-15 17-15,9 11-1 0,-9-11 0 0,18 10-7 16,-11-8-3-16,9 0-1 0,-1-1-7 0,4 1-1 15,-2-2-2-15,4 0 0 0,10-2-30 0,-2 1-53 16,-1-3-76-16,-3-2-449 0,-4 2 194 0,4-3 130 16</inkml:trace>
          <inkml:trace contextRef="#ctx0" brushRef="#br2" timeOffset="15607.3555">-78 1343 45 0,'0'0'114'0,"0"0"-25"0,-6 8 14 16,6-8-24-16,0 0-12 0,0 0 6 0,0 0-19 15,0 0 8-15,0 0-5 0,0 0-7 0,0 0-4 16,0 0 3-16,19 7-3 0,-19-7-4 0,29-3-3 15,-10 3 1-15,6-6-13 0,-2 4 1 0,6-2-4 16,-2 0-1-16,-1-1-5 0,1-1-27 0,0 0-36 16,0 0-65-16,-2 1-227 0,-2-1 111 0,-4 0 76 15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7.93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1013 1113 91 0,'-2'12'152'0,"-3"0"1"0,7 0-14 0,-4 1 1 0,2 6-10 16,2-2-7-16,1-2-2 0,2-1-5 0,2 1-11 15,-2 2-11-15,7 7-3 0,0-7-9 0,6-2-9 16,4 4-12-16,-1 5 2 0,1-2-13 0,3-2 1 16,2-3-10-16,-3 0 0 0,3-3-5 15,15 20-3-15,-8-14-8 0,0-6-25 0,-10-1-38 16,8-4-29-16,-2 1-24 0,4 5-47 0,-7-11-421 0,-8 4 185 0,8 1 126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5.62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6823 6370 159 0,'0'0'164'0,"-14"-22"-6"0,14 22 0 0,-15 2 3 15,15-2-10-15,-24 5-6 0,11 3-3 0,4 1-5 16,-9 1-6-16,1 9-9 0,-7 3-7 0,-1-2-4 15,-6 21-10-15,-3 10-2 0,-3-7-6 0,5 0-11 0,13-6-7 16,-13 9-10-16,5 1-3 0,3 1-4 0,-1-13-5 0,8-2-9 16,-15 13-7-16,13-6-1 0,-3-10-13 0,9-4-26 15,1-5-24-15,5-3-42 0,-3 1-36 0,5-8-39 16,-2 5-42-16,2-7-530 0,5-10 238 0,-10 19 160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8.17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1849 1341 108 0,'-22'0'173'16,"22"0"-4"-16,-34 10-1 0,17-7 1 0,-13 9-14 15,-14 19-7-15,8-16-12 0,-18 9-11 0,12-7-9 16,-9 10-10-16,2 2-12 0,17 0-8 0,3-7-8 0,0-2-10 16,-15 9-7-16,10-5-8 0,-5 8-4 15,7-1-10-15,10-9-28 0,0 5-20 0,2-8-32 16,-4 3-22-16,2 2-38 0,2-2-42 0,1-2-442 0,-1 2 195 15,6-8 130-15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39.5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297 61 27 0,'0'0'74'0,"-8"-22"6"0,8 22-3 0,-9-15 2 15,9 15-12-15,-10-9 5 0,10 9-19 0,-12-8 4 16,12 8-3-16,-15-5 18 0,15 5-10 0,0 0 2 15,-27 8-3-15,27-8 3 0,-22 12 2 0,10-2-8 16,0-1 2-16,-1 3 8 0,4 3 1 16,-11 4-6-16,5-2-7 0,3 0 2 0,0 5-12 15,0 0 0-15,2-5 3 0,0 0-12 0,-2-2-5 16,5-1-2-16,-1-1-2 16,8-13 1-16,-9 17 7 0,9-17-3 0,-10 12 1 15,10-12 4-15,-5 12-3 0,5-12 0 0,-7 10-1 16,7-10-8-16,0 0 0 0,0 0 3 0,0 0-5 0,0 0-1 0,2-49-3 0,3 25 0 15,0 2 0-15,0 0 8 0,0-2 6 0,4-1 4 16,-1 1 4-16,-3 5 2 0,0 4 8 0,-3 0 2 16,-2 15-1-16,7-21-6 0,-7 21-4 0,3-15-1 0,-3 15-4 15,0 0-5-15,5-17 2 0,-5 17-9 32,0 0 0-32,0 0 0 0,0 0-4 0,0 0-1 15,0 0-5-15,19 44 1 0,-14-27-3 0,2 5-2 0,6 4 5 0,-4-6-6 16,4 9 2-16,4 0-6 0,-3-2-1 0,3 0 4 15,3-3 2-15,14 15-15 0,3-3-55 0,-1 1-55 16,4-6-69-16,-9-9-710 0,1-2 298 0,-3-1 198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5.35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6257 6693 104 0,'-22'3'132'0,"22"-3"2"0,-13 4-17 0,13-4 1 16,0 0-6-16,0 0 8 0,0 0-3 0,0 0-7 15,0 0-5-15,27 37-6 0,-27-37-8 0,27 10-9 16,-7-6-6-16,2-4-10 0,2 3-7 0,8 7-4 15,0-3-1 1,2 0-11-16,-3-2 0 0,-6 0-8 0,-3-5-1 0,0 2-16 16,2 3-25-16,11 0-26 0,-9-3-22 0,-1 1-35 15,-6-6-15-15,-2 3-54 0,5 3-334 16,-22-3 165-16,32-5 110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23.6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88 186 11 0,'0'0'59'0,"-10"-10"-8"15,10 10 7-15,-7-14 11 0,7 14-22 0,-3-15-5 16,3 15-2-16,0 0-6 0,12-27-9 0,-4 15-6 16,2-2 8-16,2-1-5 0,2 5-8 0,-1-2 7 15,4 0-7-15,0 2 0 0,7-4-4 16,-7 4-3-16,3 8 3 0,-5-6 1 0,2 6-7 15,2 2 10-15,-4 2 9 0,4 3-9 0,-1 0 12 16,-6 2-16-16,2 8 9 0,-1 0 8 0,1 9-9 16,1 3 11-16,-3 2 4 0,-2 2-9 0,-3 3-2 15,-7-7 9-15,-5 7-12 0,-4 3 12 0,1 1-5 0,-2-1-2 16,-4 21-11-16,-6-7-1 0,-2-12-1 0,5-12 15 16,0 2-6-16,0-2-6 0,-17 9-2 0,12-9-5 15,-5-5 5-15,5-8-1 0,5 1 12 16,2-3-7-16,-4-2 0 0,-1-8-17 0,5 3 7 15,1-2 4-15,-3 1-6 0,17-4-2 0,-25 0-8 16,25 0-5-16,-22-2-17 0,22 2-6 0,0 0-13 0,-17-5-29 16,17 5-261-16,0 0 111 0,-7-12 76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24.1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467 185 47 0,'12'-12'54'16,"-3"5"-8"-16,1-3-6 0,0-2 2 0,0 2-5 16,0-2 4-16,-3 5-14 0,3-6 0 0,-3 1 12 15,-2 0 5-15,0 2 4 0,-5 10 3 0,10-14 3 16,-6 4-3-16,-4 10 6 0,0 0-9 0,0-19 0 16,0 19-7-16,0 0-2 0,-17-17-6 0,17 17-4 15,-27-5 1-15,5 2-3 0,3 8-4 0,-3-2-7 16,-10 4 9-16,-4 5-11 0,4-5-1 15,0 3-10-15,0 5 9 0,5 2-8 0,-14 12 5 16,9-10-5-16,5 6 5 0,-5 11 0 0,3 5-13 16,7-4 15-16,3-6-18 0,6-9 7 0,1 10-3 15,-5-5 10-15,7 7 3 0,3-10-13 0,2-2-4 0,3 0 16 16,-1 2-1-16,1 0-9 0,-3-2 18 0,5-2-15 16,7 11 12-16,-4-6 4 0,4-4-6 15,3 6 10-15,0-5-4 0,-3-5-1 0,3-2 6 16,2-1-14-16,12 1-2 0,-2-5 8 0,8 2 0 15,1-3 0-15,6-1 3 0,-3-1-21 0,8 0-36 16,2-7-52-16,0-5-327 0,24 3 140 0,-14 2 92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38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19-8 85 0,'0'0'121'0,"0"0"-10"0,0 0-9 0,-7-15-1 0,7 15-15 16,0 0-5-16,0 0 3 0,0 0-7 0,0 0-5 15,-12-10-5-15,12 10-4 0,0 0-12 0,0 0 3 16,0 0-7-16,0 0 7 0,0 0-4 0,0 0-1 16,0 0-18-16,0 0 9 0,0 0-4 0,0 0 2 15,0 0-5-15,0 0-7 16,0 0 2-16,0 0-2 0,0 0 3 15,0 0-8-15,0 0 1 0,0 0-2 0,-3 44 5 0,3-44-10 16,3 20-1-16,-3-20 8 0,0 24 2 0,2-5-9 16,1-2 9-16,-1 3 7 0,1 2-2 0,-3-3-3 15,4 5 1-15,-4 1-1 0,3 11-5 0,2-2 4 16,-3 5 0-16,1 0-4 0,-3 0 0 0,0-3 0 16,0 6 1-16,2 1-2 0,-2 4-3 0,3-4 1 0,1 30-2 15,1-2 1-15,-2-13-2 0,-3-7 0 0,7 17 3 16,-2 0-6-16,0-14 6 0,0-6 0 0,0-2-3 15,4 18 1-15,-1 4-3 0,-1 0 1 0,-4-12 1 16,4-13 0-16,-2 25-2 0,7 3 0 0,-10-13 1 16,3 5 20-16,0 8 7 0,0-3-4 0,-3-12 2 15,1 12-8-15,-1-10-1 0,1 13-2 0,-1 2-2 0,1-1-5 0,-3-6 2 16,2-8-4-16,-2-7 1 0,0-2-6 16,10 19 3-16,-8-12-4 0,6 14-3 0,-1-1 6 15,-2-4-8-15,2 3 2 0,-4 3 0 0,-1-1-2 16,1-2-2-16,-1-9 0 0,0 6 0 0,3 1 0 0,0-15 15 15,3-7 4-15,-4-3-6 0,-1 0 2 16,-1 0-4-16,1-2 6 16,-3 0-4-16,5 3-1 0,-3-1 1 0,1-2-6 15,1 5 21-15,1-1-1 0,0 23 4 0,0-15-5 16,-5 0-12-16,3-10 4 0,-1 27-5 0,-2-14 5 16,0-3 0-16,0-5-8 0,-2 24 2 0,2-11 0 15,0-8-3-15,0-5-7 0,0 3 6 0,4 14-3 16,-4 0 5-16,-2-14-5 0,7 19-3 0,-3-12 1 15,1-8 4-15,-3-2-4 0,-3-4 1 0,6-1-5 0,-1 3 6 0,-2 2 5 16,3-2-2-16,-1 2-4 0,-4-2-1 0,4 31 1 16,1-27 14-16,-3 4-1 0,0-11-5 0,0 7-9 15,7 21 1-15,-5-16 3 0,-2-7-5 16,0-5 12-16,3-2-9 0,-3 0 8 0,0 7 1 0,0-9-7 16,2 7-8-16,1-1 13 0,4 23-1 0,-7-10-16 15,2-12 11 1,-2 2-4-16,0-2 2 0,0 24 9 0,5-13-4 15,-5-11-8-15,3 0 11 0,-3 2-1 0,0 3-2 16,2-5 6-16,-2-1-5 0,3 3-12 0,6 20 3 16,-11-10 14-16,2-10-4 0,-3-5-6 15,6 1-3-15,-6 4 3 0,6 0 3 0,-3-2-18 16,2 2 14-16,-2-2-1 0,3 4-4 0,-3-6 3 16,0-3-3-16,2 2-1 0,-2 0 3 0,3-2 1 0,-3 2-3 0,0-2-2 15,2 3-4-15,1-3 10 0,-3 4-1 0,0-1-2 16,2-1-4-16,-2 0 1 0,0 1 1 0,0 4 11 15,2-5-19-15,-2 5 18 0,0-2-2 0,0 5-11 16,-2-13 17-16,0 10-2 0,2-7-14 0,2 34-1 16,-4-24 9-16,-1-6-4 0,1-4-6 0,-1 3 16 15,3 1-3-15,-2-1-13 16,-3 6 2-16,0-7-7 0,0 23 8 0,-2-11 1 16,2-9 4-16,0-5-8 0,3 2 3 0,-1 3-2 15,-4-3-17-15,4 5-16 0,-1-7-5 0,-1 3-20 16,-3-13-2-16,3 5-16 0,1 0-26 0,-1-10-37 15,0-2-41-15,2-3-35 0,1-9-43 0,2-10-798 16,0 0 351-16,0 0 234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39.5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297 61 27 0,'0'0'74'0,"-8"-22"6"0,8 22-3 0,-9-15 2 15,9 15-12-15,-10-9 5 0,10 9-19 0,-12-8 4 16,12 8-3-16,-15-5 18 0,15 5-10 0,0 0 2 15,-27 8-3-15,27-8 3 0,-22 12 2 0,10-2-8 16,0-1 2-16,-1 3 8 0,4 3 1 16,-11 4-6-16,5-2-7 0,3 0 2 0,0 5-12 15,0 0 0-15,2-5 3 0,0 0-12 0,-2-2-5 16,5-1-2-16,-1-1-2 16,8-13 1-16,-9 17 7 0,9-17-3 0,-10 12 1 15,10-12 4-15,-5 12-3 0,5-12 0 0,-7 10-1 16,7-10-8-16,0 0 0 0,0 0 3 0,0 0-5 0,0 0-1 0,2-49-3 0,3 25 0 15,0 2 0-15,0 0 8 0,0-2 6 0,4-1 4 16,-1 1 4-16,-3 5 2 0,0 4 8 0,-3 0 2 16,-2 15-1-16,7-21-6 0,-7 21-4 0,3-15-1 0,-3 15-4 15,0 0-5-15,5-17 2 0,-5 17-9 32,0 0 0-32,0 0 0 0,0 0-4 0,0 0-1 15,0 0-5-15,19 44 1 0,-14-27-3 0,2 5-2 0,6 4 5 0,-4-6-6 16,4 9 2-16,4 0-6 0,-3-2-1 0,3 0 4 15,3-3 2-15,14 15-15 0,3-3-55 0,-1 1-55 16,4-6-69-16,-9-9-710 0,1-2 298 0,-3-1 198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1.3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47 603 110 0,'0'0'129'0,"0"0"-14"0,-15 8-11 0,15-8-7 15,0 0-16-15,0 0 5 0,-15 2 0 0,15-2-4 0,0 0 9 16,0 0-6-16,0 0-8 0,0 0-4 16,0 0-11-16,0 0 4 0,-19 2-8 15,19-2 8-15,0 0 3 16,0 0 1-16,0 0 11 0,0 0 1 0,0 0-1 16,0 0-2-16,0 0 4 0,0 0 1 0,0 0-8 15,0 0 3-15,0 0-1 0,49-7-4 0,-49 7-6 16,31-7-7-16,-11 0-5 0,0-1-3 0,6-4-3 15,9 10-3-15,-8-10-4 0,7 4-5 0,0-1-4 16,0 1-6-16,0 3-3 0,5-2 0 0,0 5-1 16,3-6-8-16,-5 4 5 0,4-1-8 0,1-5 4 0,-3 5-3 0,2 3 0 15,1-1 4-15,-3-4-6 0,2 2 1 0,1 3-2 16,26-1 2-16,-11-2-2 0,-11 5-3 0,0 0-2 16,23-7 0-16,-13 7-2 0,-10-5 4 0,-4 5-3 15,21-10 7-15,-4 13-5 0,-10-3 16 0,22 2 15 16,-15 1-8-16,12-11-1 0,-2 6 2 15,-9-3-4-15,-9 3-3 16,18-8-3-16,3 8 1 0,-11 2 0 0,-4-3-7 16,-7 3-5-16,23 0 4 0,4-2-6 0,-16-1 8 15,21 3-14-15,-9-7 9 0,-1 2 3 0,-1 0-4 16,-2 0-1-16,3 3 4 0,-11 4 1 0,13-6-7 16,-3 1 1-16,-11 1 0 0,13-13-5 0,-11 15 6 15,19 0-5-15,-4 0-5 0,-1-7 7 0,-5 2 1 16,-2 0-10-16,7-7 8 0,-2 10-8 0,-2-6 9 0,2 6-5 0,2-5 7 15,3 7-3-15,-3 0 6 0,-2-5-6 0,4 5-4 16,-1-5 5-16,-3-2-5 0,-1 4 2 0,6-2 5 16,0 3-11-16,0-3 1 0,-1 2 7 0,-1-4 3 15,-1 5-2-15,5-6-7 0,0 8 7 0,-4 0 1 16,6-7-2-16,-9 2-5 0,0 0 5 0,9 1 0 16,-1-1-5-16,1-5-5 0,6 8 1 0,-3-11 5 0,-15 13 1 15,8-7-2-15,-3 2 2 0,-2-2 4 0,5 5 3 16,2-3-15-16,-7 0 6 0,0 10-6 0,-1-8 3 15,9 6 7-15,-6 2 2 0,3-3-4 0,-3-7-8 16,5 0-9-16,3 3 13 0,-3-1-1 0,5 1 4 16,-5 0 11-16,-2-1-4 0,5 3-10 0,-6-10 10 15,-4 10-4 1,-3-9 4-16,8 11-11 0,0-2-2 0,-5-7 6 16,2 9 3-16,0 1-2 0,6-1 3 0,-21-2-7 0,-7 0-4 15,-7 0 11-15,30 3 6 0,-1-11-7 0,-5 18-1 16,-2-20 0-16,0 20-5 0,5-3 9 15,2 1-13-15,-4-4 3 0,2-6 5 0,0 7 0 16,-3-3-4-16,5 3-2 0,-4-10 8 0,2 3-6 16,2-1 1-16,-2 8 10 0,-3 0-3 0,0-2-3 0,1-1 3 0,-13 0-12 15,15 8 3-15,-3-3 3 0,-9-7 3 0,-10 0-5 16,24-7-1-16,-9 17 1 0,-8-10 4 0,12 10 2 16,-9-13-3-16,14 10-3 0,-17-2 12 0,-4 0-9 15,-13-2 1-15,29-13-1 0,-9 7 6 0,-10 8-6 16,-13-2-1-16,30 2 1 0,-10-8 0 0,-7 1-5 15,-5-1 9-15,27 8-8 16,-20 2 2-16,-4-9 4 0,-6 0 4 0,-2-3-5 16,0 5 1-16,3-3-13 0,-1 1 9 15,-1 4 1-15,-6 3 7 0,5-2 3 0,-5-1-11 16,5 3 1-16,-7-3-10 0,-8-2 12 0,3 3-2 0,-2-3-4 16,-1 2 1-16,8 3 2 0,-5-5-2 0,-5 0 0 15,0 2 4-15,0-2-4 0,0 0 14 16,-22 0-15-16,36 0 7 0,-36 0 3 0,25 0-12 0,-25 0 10 0,29-2 4 15,-29 2-12-15,17-5 6 0,-17 5-5 16,0 0 8-16,25-5 0 0,-25 5 5 0,0 0-11 0,0 0 8 16,24-5 1-16,-24 5 0 0,0 0 0 0,0 0-12 15,0 0 2-15,12-12 12 0,-12 12-1 0,0 0-5 16,0 0 2-16,0 0-2 0,0 0-10 0,0 0 12 16,-27-46 1-1,15 34-1-15,12 12-6 0,-29-19 2 0,12 9 1 16,0 3 2-16,-3-3-8 0,1 5-5 0,19 5 1 15,-32-17 16-15,20 10-8 0,12 7-8 0,-27-8 0 16,27 8 3-16,-17-12 9 0,17 12-3 0,-15-7-3 16,15 7-11-16,0 0 3 0,-12-15 2 0,12 15 10 15,0 0-7-15,0 0-1 0,0 0 1 0,0 0-5 16,24-31 2-16,-24 31 8 0,22-17-12 0,-2 14 10 0,-1-4-3 0,3 7 7 16,-22 0 3-16,49 5-8 0,-20-12-3 0,6 11 1 15,-9-1-1-15,1 2-3 0,-2-3 11 0,-6-2-3 16,3 7-8-16,3 8 10 0,-3-3-8 0,-5-2 8 15,-3-8-1-15,-14-2 8 0,22 15 5 16,-12-3 3-16,0-2 4 0,-10-10-11 0,7 22 7 16,-7-22-10-16,3 22 10 0,-3-22-3 0,-8 34-2 0,1-20-4 0,0 6 4 0,-3-3 6 15,-2 9-34-15,0 3-35 0,-1-4-70 0,-1 2-83 16,6 2-87-16,1 2-812 0,2-9 369 0,5 0 244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2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96 87 0,'3'-17'113'15,"-3"17"-4"-15,5-17-6 0,-5 17 7 0,2-12-15 16,-2 12 9-16,0 0-11 0,0-17-3 0,0 17-6 16,0 0-1-16,5-17-12 0,-5 17 2 0,0 0-8 15,0 0 2-15,0 0 3 0,0-17-4 0,0 17-5 16,0 0 1-16,0 0-12 0,0 0-3 0,0 0-7 0,0 0-4 15,0 0 0-15,0 0-6 0,0 0 3 0,0 0-1 16,0 0-9-16,-7 56 5 0,4-22 9 16,3 5 2-16,-2 5-4 0,-3 4 4 0,2 25-6 15,-4 2 11-15,5 3 7 0,2 7-2 0,2 0-10 0,3 15 5 16,-5-5-2-16,2 2-5 0,8 97-2 0,-15-14-4 16,3-63-9-1,4-8 14-15,11-21 0 0,-11 11 9 0,8 74 2 16,-5-32-8-16,2-29 5 0,-2-15-5 0,0 95 3 15,-3-61 3-15,5-26-6 0,-2-13 7 0,-5 0-7 16,5 6 0-16,-5 89-10 0,-7-44-14 0,9-31 25 16,-2-15 9-16,-7-7-11 0,2 5-8 0,3 87-1 15,-1-56 0-15,8-23 3 0,-10-14-11 0,5-1 0 16,-7 2 7-16,7-3 3 0,-2 3 3 0,-1-2-5 0,-2 2 7 0,-2 2-10 16,4-4-3-16,6 11 8 0,-1-4-2 0,-2-3 9 15,-2 1-14-15,2-3-4 0,-3 2-9 0,6-2 20 16,-3 0-6-16,2 2 14 0,-2-4-11 15,3-13 4-15,-3 10-4 0,0-10-2 0,2 6-14 16,-4 4 16-16,7-12-9 0,-5 7-10 0,2 0 6 0,-2-2-6 16,0-3 9-1,5 8-2-15,-3-1 6 0,3 1-4 0,-7 2 7 16,9-5-6-16,-7 3 6 0,0-8-11 0,3 3 11 16,-3 7-3-16,0-2 5 0,4-3-16 0,-4 0 8 15,0-2-2-15,0 2 17 0,0-10 0 0,0 6 2 16,0-1 6-16,3-21-3 0,-6 16 3 0,8 3-17 15,0-5 10-15,-7 0-15 0,2-7 12 0,5 2-14 16,-5-5 1-16,2-9-3 0,-2-5 10 0,5 2-9 0,-3-5-6 0,1 27-3 16,2-14 6-16,-3-8-1 0,1-10-1 0,-1 8-6 15,3-5 8-15,-3-3-2 0,3-2-2 0,-5-4-16 16,-2-4-21-16,-1-4-19 0,3-5-11 0,3 0-29 16,-3 3-33-16,0-6-46 0,0-14-55 15,0 0-66-15,0 0-66 0,0 0-821 0,0 0 391 0,-44-94 260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5.6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45 457 46 0,'0'0'145'0,"-14"-3"-11"0,14 3 10 0,-15 0-6 0,15 0-1 0,-7-7-5 16,7 7-11-16,0 0 1 0,0 0-16 0,-10-2-4 15,10 2-1-15,0 0 0 0,0 0-2 0,0 0-5 16,0 0-3-16,0 0 0 0,0 0-3 0,0 0-3 16,0 0-6-16,32-5-3 0,-13 5 4 0,3 2 2 15,0-2-9-15,0 0 7 0,17-2-8 16,-5-1-5-16,5-2-4 15,1 5-5-15,3 0-1 0,-1 0-2 0,4-2 1 16,20-3-8-16,3 0-7 0,-18 3-8 0,-2 2 4 16,-5 0 4-16,27-5-8 0,-15 5-6 0,12-2 6 15,-2-6-4-15,0 1-2 0,-12 7-13 0,-8 0 8 16,-2 0-2-16,3 2-9 0,24-2 5 0,-18-4 1 16,13 16-12-16,-9-12 10 0,9 5-1 0,-10-5 3 15,-5 0 5-15,15 4 7 0,5 1 2 0,-13-7-1 0,16 9-6 0,-6-14 5 16,-14 7-10-16,17-3 0 0,-3 8-1 0,-17 0 2 15,18-2-4-15,4 1 3 0,-14-4-15 16,12 3 4-16,-1-1-12 0,4 1 21 0,-1-3-9 16,3-5 0-16,-1 2 7 0,-4 3-6 0,5-2-9 15,0 0 5-15,4-1 8 0,-1 1-16 0,-6-1 13 16,7-2-6-16,-1-2-10 16,-1 2 7-16,-5 5 4 0,3-7-5 0,2 2 0 15,0 0 7-15,-2 3-2 0,2-3 2 16,8-5-4-16,-8 8 1 0,5-5 10 0,-3-1-12 15,-4-4 0-15,-5 10 0 0,17-3-13 0,-12 5 18 0,2-10-4 16,0 3 4-16,5 4 3 0,-2 1-4 0,-1-1 3 16,3-4-5-16,-2 0-1 0,-3 2 7 0,3 0-4 15,-1 3 2-15,-1-3-4 0,-1 0 0 0,5 3 1 0,2-8 4 16,-4 10-4-16,2-7-5 0,5-1 8 0,-5 3-8 16,0 1-4-16,3-1 0 0,-6 2 18 0,-2-6-14 15,3-1-5-15,-3 10 17 0,3-7-6 0,-10-1-8 16,4 3 13-16,6-7-8 0,2 10-1 0,-5-1 13 15,-2 1-15-15,5 0-1 0,-3-1 4 0,0-4 4 16,0 0-10-16,-2-3 0 0,-3 5 5 0,5 0 3 0,0 3-20 16,-2-1 9-16,2 8 14 0,-2-7 2 0,2-1-7 15,-9 1 1-15,1-1 6 0,4 3-23 0,-21 5 18 16,21-2-7-16,-6 2 10 0,-9-3-20 0,7-4 9 16,5-11 3-16,-10 6 1 0,-8 7-11 0,-1 0 1 15,28 5 11-15,-19-5 10 0,5 5-4 0,0 0-9 16,-7-8-2-16,-10 8 6 15,22 0-11-15,4-3 9 0,-6 3-2 0,-1-2 6 16,1 2-9-16,-11-3 11 0,11-2-4 0,-1-2 4 16,-12 2-1-16,15 0-8 0,-15 2 13 0,18-2-6 15,-23 0-6-15,-2 2 4 0,-3-2-6 0,25 0 4 16,-3-4-12-16,1 4 2 0,-16 2 24 16,1-2-12-16,17 2-7 0,5 6 4 0,-20-8 1 15,-10-8-14-15,25 11 11 0,-10-3 12 0,15 2-9 0,-5-2-11 0,-5 8 23 16,2-8-5-16,-14 4 1 0,0-4-8 0,19 8-2 15,-19-6 1-15,29 5 5 0,-17 3-11 0,-10-7-2 16,12-1 8-16,1 0-8 0,-1 6 12 0,5-1 0 16,-16-7-4-16,-6 0 1 0,-5 0 1 0,28 0 4 15,1 0-4-15,-11 7-10 0,-10-7 16 0,-5-2-12 16,-5 2 7-16,-5 5-6 16,5-5 4-16,2 2 4 0,-2-2-10 0,24 0 1 15,-14-2 3-15,-10 7-6 0,-5-3 5 0,0-2-6 16,3-2 6-16,-8 6 6 0,12-6-12 0,-9 7 3 15,-3-3 15-15,3 1 10 0,-3 2-11 16,-2-3 3-16,-15 0-18 0,2 3 5 0,3-5 1 16,-7 3 2-16,-15-3 0 0,29 2 3 0,-14-2-1 15,-15 0 0-15,15 3 17 0,4-6-7 0,-19 3 8 0,17 3-3 0,-17-3 4 16,0 0 12-16,0 0-7 0,0 0 0 16,0 0-9-16,0 0-2 0,0 0 2 0,0 0 8 0,0 0-15 15,-26-37-2-15,4 20-1 0,-3 3-5 0,-16-16-6 16,6 9 9-16,11 6-6 0,2-7 6 0,0 5 2 15,7 2-9-15,-2 3 11 0,5 0 1 0,-3 0-19 16,3 5 22-16,0-3-19 0,2 3 8 0,10 7-16 0,-12-10 4 0,12 10-1 16,-10-12 1-16,10 12 2 0,0 0 6 0,0 0 0 15,0 0 4-15,0 0-16 0,0 0 8 16,39 0-10-16,-39 0 25 0,49 17-8 0,-22-15-4 16,2 8-11-16,25 12 5 0,-12-5 14 0,14-3-6 15,-7-1-3-15,-13-4-6 0,-9 3 11 0,2 1 5 16,-2 1-7-16,-5-4-2 15,10 2 12-15,-12 0-3 0,-1-4-4 0,-9-1-1 16,0 0 6-16,4 0 21 0,-9 1 14 0,-5-8 15 16,15 22-6-16,-15-13 3 0,0-9-10 0,-7 27 0 15,-3-12-6-15,2 4-10 0,-26 20 1 0,10-7 0 16,-20 9-4-16,2-5-23 0,-16 8-31 0,4 0-20 16,-5-3-50-16,6 0-52 0,-4 3-75 0,-1 0-94 15,2 2-1042-15,7 3 454 0,-7-6 302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8.8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70 122 30 0,'0'0'128'0,"-12"-10"-1"16,12 10 3-16,-13-10-6 0,13 10-6 16,0 0 1-16,-14-7-15 0,14 7-12 0,0 0 0 15,0 0 2 1,0 0-2-16,-25 20-12 0,25-20 2 0,-5 17-15 0,5-17 5 15,3 21-13-15,-3-21 1 0,0 22-9 0,5-7 1 16,0 2-5-16,2 0-7 0,3-2-3 0,-1-3-1 16,1 0-7-16,0-2 0 0,5 2 0 15,2-5-1-15,-10-2-4 0,-7-5 0 0,27-3-7 16,-8-4 2-16,-1-3-1 0,-4-2-5 0,8-5 2 16,0 0 1-16,0-5-4 0,-7 0-9 0,-5 3 13 0,4-5-2 15,-4 2 17-15,-5 2 4 0,-3 1 9 0,-2 4 8 16,-2 1 15-16,2 4-1 0,0 10 2 0,0 0-4 15,-15-29 10-15,3 22-7 0,12 7-7 0,-22-8-3 16,10 8 5-16,12 0-16 0,-34 5 1 0,19 0-6 16,-5 0-5-16,-4 7-5 0,12-2-15 0,-8 0 6 15,8-1-11-15,-3-1-21 16,6 1-30-16,1 1-40 0,8-10-44 0,-9 12-67 16,9-12-66-16,-3 17-589 0,3-17 282 0,0 0 188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50.3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8937 54 0,'0'0'74'0,"0"0"15"0,0 0 2 0,0 0-17 16,0 0 5-16,0 0 3 0,0 0 2 0,0 0-5 15,0 0 7-15,0 0 8 0,0 0 0 0,0 0-2 16,0 0 0-16,0 0-1 0,0 0-1 0,0 0 2 15,30-10-3-15,-18-5-4 0,0 3-5 0,5 0-4 16,8-7-4-16,-3-3-5 0,12-10-5 0,5-2-2 16,-5-7-6-16,-2 12 1 0,5-5-6 0,-3-8-4 0,5 3-4 15,2 5-1-15,-1-5-7 0,3 3-1 0,-1-3-3 0,-3-2-2 16,5 4-3-16,-5-4-3 0,3-3-2 0,4 8 1 16,-2-1-1-16,0 3 9 0,-2 0 8 0,-1-2 8 15,1 2 0-15,-1-3 2 0,3-2-14 16,0-2 18-16,0 2-4 0,3-4-3 0,-1 1 6 15,-5-2-10-15,6 3 3 16,-1-3-5-16,-2 3-13 0,0 2 2 0,5-2-18 16,-5 2 11-16,0-2 7 0,0 2-9 15,2 2-4-15,-2 1 3 0,5-3-1 0,-10 5-6 16,0-7 2-16,3 11 3 0,-5-4-1 0,-8 5-2 16,0 5 1-16,-4 2-10 0,16-7 4 0,-9 5-16 15,7-6 13-15,-7 4 0 0,-3 6-8 0,-4 1 12 16,1 2 1-16,4 5-1 0,14-17 1 0,-5-3 2 0,5-2-7 0,-15 14 3 15,-5-1-2-15,3 1 4 0,12-9-7 0,-9 12 4 16,-1-7-1-16,-4 4 2 0,-3-4-6 0,2-3 7 16,20-2-4-16,-15-3-5 0,13 1 2 0,-6-3-1 15,-6 5 3-15,14-3 4 0,-13 5-8 0,-6 1 2 16,16-8-4-16,-2 0 13 0,-4-5-7 0,4 0 2 16,2 2 1-16,-2 3-3 15,5-5 5-15,3-2-6 0,-8 5-5 0,-5 2-1 16,3 2 8-16,4 0 0 0,-4-4-13 15,4 4 14-15,-2-4-3 0,1 2-1 0,-9 7 5 16,-1 8 0-16,-3-3-10 0,12-15 8 0,-5 16-3 16,-5-4 8-16,-4 3-7 0,16-7-2 0,-4-5 5 15,-3 10-1-15,5-10-10 0,-10 7 8 0,1 5-4 16,9-14 5-16,0 7-1 0,-10 4 3 0,10-6-3 0,3 2-12 0,-3-10 9 16,-7 10 5-16,-8 7-9 0,15-12 4 0,-2 0 2 15,-5 7 1-15,-3 5-2 0,-5 3 8 0,3-1-5 16,-5-2 2-16,3 3-2 0,21-20 3 0,-2 10-2 15,-12 4-3-15,9-6-3 0,-9 7 1 0,7-18 3 16,-10 20 0-16,-2 0 6 0,-2 5-18 0,-1-7 14 16,5 10-6-1,15-18 5-15,-9 5 1 0,-4 8 1 0,-11 2-3 16,4-8 3-16,8 8 1 0,10-9-5 0,-11 9-9 16,-1-8 7-16,-1 6 6 0,0 7 3 0,13-20-2 15,2 5 1-15,-8 3-7 0,-6 7-9 0,-3 0 10 16,0-2 14-16,-1 2 10 0,16-12-8 0,-1-3 4 15,3 3-16-15,0-3 14 0,-5 1 6 0,-2 9-6 16,10-15 4-16,-6 6-3 0,3-8-4 0,-5 10-3 0,3-3-3 16,-1-2-2-16,-2 2 6 0,0 6-7 0,-4-1-6 15,-1 8 4-15,12-11 11 0,1 4-5 0,-6-4 0 16,-9 11-3-16,-3-3-5 0,13-5 2 0,-8 3 6 16,-2 5-8-16,-5 2 10 0,2 0-4 0,15-13-12 15,0 1-3-15,-10 5 12 0,-5 7-3 0,1-2 5 16,16-8-7-16,0 0 6 0,-11 3 1 0,9-3-9 0,0-2 8 0,2 2-13 15,3 3 3-15,-20-3 0 0,-2 5-3 0,-2 3 14 16,21-8-3-16,-14 0 0 0,9-4-4 0,8 4 11 16,-10-5 1-16,3 3 0 0,-8 5-2 0,-10 2 10 15,1 0-3-15,2 3-13 0,-5-3 7 0,24-10 0 16,-17 6 0-16,3 6-2 0,10-16-6 0,-3 2 2 16,2 0-1-1,-11 4 2-15,-1 9 2 0,-2 1 5 0,14-11-13 16,3 4-4-16,-5-5 11 0,3-2 6 0,-13 10-18 15,15-3 15-15,-7 5-14 0,-5 5-2 0,-6 0 10 16,1-5-1-16,17-4-2 0,3 1-6 0,-11 6 7 16,-1-1 13-16,-6 3-18 0,0 3 1 0,13-20 11 15,-8 7-15-15,0 8 10 0,-7 2 0 0,2 4 6 16,13-21-8-16,2 3 0 0,-15 9 5 0,0 7-4 0,18-21 7 0,-15 9-12 16,-1 8 8-16,-6-1-3 0,2 1 5 0,14-8-2 15,-2 5 7-15,-7 5-1 0,17-9-8 0,-17-1-4 16,14-5 4-16,-12 5-6 0,15 3 10 0,-20-3-3 15,1 8-1-15,19-15 5 0,-13 10-14 16,-6 7-1-16,-4-3 8 0,-1 3 5 0,4-2 5 16,-9-1-14-16,9 3 7 15,-7 0 4-15,17-12-5 0,-12 5 7 0,2 7-10 16,-7-5 1-16,0 3 0 0,0 1 4 0,-7 1-1 16,7 3-3-16,-5-1-5 0,10-4 1 0,-10 4 8 15,-2 3 11-15,-1 2-10 0,11-7-1 0,-8 3-5 16,5-1 7-16,-5 1 0 0,7-3 2 0,1 2-7 15,-1 0 1-15,3 1-10 0,-10-1 20 16,0 3-21-16,0 0 19 0,-2 2-3 0,5-7-6 0,-1 0-2 0,1 3-9 16,4-3 6-16,-4 5 4 0,-1-8-2 0,1 1 1 15,2 4-1-15,0-2 5 0,0 0-1 0,-5 2-13 16,5 1 15-16,0-3 2 0,-5 2 2 16,-2 3-6-16,-3-2-17 0,5 1 5 0,-5 1 12 15,0 0 5-15,5 2-6 0,-4 1 6 0,1-6-4 16,-2 5-4-16,10-9-9 0,-4 9 5 0,-4 3 3 0,-2-3 2 0,3-2 0 15,0 0-2-15,-1 0-4 0,-1 0 11 0,1 2-3 16,3 0-2-16,-2-2-6 0,7-5 6 0,-2 0 10 16,-3 2-24-16,5 1 10 0,-5-1-9 0,-3 3 13 15,1 0 7-15,0 0 6 0,-1 0-15 0,6-8 9 16,-3 6 19-16,-2 1-14 0,-1 1 9 0,1 0-6 16,5-2 15-16,-3-3-6 15,0 7 3-15,2-12-6 0,1 0 0 16,-6 5-5-16,8-2-15 0,-2 2 8 0,-3 4 6 15,3-4-15-15,-3 5 1 0,2-7 9 0,1-1-1 16,-3 3-2-16,7-7-9 0,-9 9 2 0,0 1 4 16,-1 2-2-16,1 2-7 0,-3 0 3 0,3 1 3 15,-1-1 2-15,1 0-1 0,0-4-2 0,-1 1-4 16,1 4 8-16,-3-3-1 0,-12 12-14 0,25-25 12 0,-11 13 7 16,1 0-7-16,12-3-1 0,-7 3 7 0,-3 2-5 15,0 1-41-15,-3-1-23 0,-4-2-41 0,7 2-51 16,0 0-78-16,5-7-87 0,-7 10-938 15,5-15 419-15,-20 22 278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1.3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47 603 110 0,'0'0'129'0,"0"0"-14"0,-15 8-11 0,15-8-7 15,0 0-16-15,0 0 5 0,-15 2 0 0,15-2-4 0,0 0 9 16,0 0-6-16,0 0-8 0,0 0-4 16,0 0-11-16,0 0 4 0,-19 2-8 15,19-2 8-15,0 0 3 16,0 0 1-16,0 0 11 0,0 0 1 0,0 0-1 16,0 0-2-16,0 0 4 0,0 0 1 0,0 0-8 15,0 0 3-15,0 0-1 0,49-7-4 0,-49 7-6 16,31-7-7-16,-11 0-5 0,0-1-3 0,6-4-3 15,9 10-3-15,-8-10-4 0,7 4-5 0,0-1-4 16,0 1-6-16,0 3-3 0,5-2 0 0,0 5-1 16,3-6-8-16,-5 4 5 0,4-1-8 0,1-5 4 0,-3 5-3 0,2 3 0 15,1-1 4-15,-3-4-6 0,2 2 1 0,1 3-2 16,26-1 2-16,-11-2-2 0,-11 5-3 0,0 0-2 16,23-7 0-16,-13 7-2 0,-10-5 4 0,-4 5-3 15,21-10 7-15,-4 13-5 0,-10-3 16 0,22 2 15 16,-15 1-8-16,12-11-1 0,-2 6 2 15,-9-3-4-15,-9 3-3 16,18-8-3-16,3 8 1 0,-11 2 0 0,-4-3-7 16,-7 3-5-16,23 0 4 0,4-2-6 0,-16-1 8 15,21 3-14-15,-9-7 9 0,-1 2 3 0,-1 0-4 16,-2 0-1-16,3 3 4 0,-11 4 1 0,13-6-7 16,-3 1 1-16,-11 1 0 0,13-13-5 0,-11 15 6 15,19 0-5-15,-4 0-5 0,-1-7 7 0,-5 2 1 16,-2 0-10-16,7-7 8 0,-2 10-8 0,-2-6 9 0,2 6-5 0,2-5 7 15,3 7-3-15,-3 0 6 0,-2-5-6 0,4 5-4 16,-1-5 5-16,-3-2-5 0,-1 4 2 0,6-2 5 16,0 3-11-16,0-3 1 0,-1 2 7 0,-1-4 3 15,-1 5-2-15,5-6-7 0,0 8 7 0,-4 0 1 16,6-7-2-16,-9 2-5 0,0 0 5 0,9 1 0 16,-1-1-5-16,1-5-5 0,6 8 1 0,-3-11 5 0,-15 13 1 15,8-7-2-15,-3 2 2 0,-2-2 4 0,5 5 3 16,2-3-15-16,-7 0 6 0,0 10-6 0,-1-8 3 15,9 6 7-15,-6 2 2 0,3-3-4 0,-3-7-8 16,5 0-9-16,3 3 13 0,-3-1-1 0,5 1 4 16,-5 0 11-16,-2-1-4 0,5 3-10 0,-6-10 10 15,-4 10-4 1,-3-9 4-16,8 11-11 0,0-2-2 0,-5-7 6 16,2 9 3-16,0 1-2 0,6-1 3 0,-21-2-7 0,-7 0-4 15,-7 0 11-15,30 3 6 0,-1-11-7 0,-5 18-1 16,-2-20 0-16,0 20-5 0,5-3 9 15,2 1-13-15,-4-4 3 0,2-6 5 0,0 7 0 16,-3-3-4-16,5 3-2 0,-4-10 8 0,2 3-6 16,2-1 1-16,-2 8 10 0,-3 0-3 0,0-2-3 0,1-1 3 0,-13 0-12 15,15 8 3-15,-3-3 3 0,-9-7 3 0,-10 0-5 16,24-7-1-16,-9 17 1 0,-8-10 4 0,12 10 2 16,-9-13-3-16,14 10-3 0,-17-2 12 0,-4 0-9 15,-13-2 1-15,29-13-1 0,-9 7 6 0,-10 8-6 16,-13-2-1-16,30 2 1 0,-10-8 0 0,-7 1-5 15,-5-1 9-15,27 8-8 16,-20 2 2-16,-4-9 4 0,-6 0 4 0,-2-3-5 16,0 5 1-16,3-3-13 0,-1 1 9 15,-1 4 1-15,-6 3 7 0,5-2 3 0,-5-1-11 16,5 3 1-16,-7-3-10 0,-8-2 12 0,3 3-2 0,-2-3-4 16,-1 2 1-16,8 3 2 0,-5-5-2 0,-5 0 0 15,0 2 4-15,0-2-4 0,0 0 14 16,-22 0-15-16,36 0 7 0,-36 0 3 0,25 0-12 0,-25 0 10 0,29-2 4 15,-29 2-12-15,17-5 6 0,-17 5-5 16,0 0 8-16,25-5 0 0,-25 5 5 0,0 0-11 0,0 0 8 16,24-5 1-16,-24 5 0 0,0 0 0 0,0 0-12 15,0 0 2-15,12-12 12 0,-12 12-1 0,0 0-5 16,0 0 2-16,0 0-2 0,0 0-10 0,0 0 12 16,-27-46 1-1,15 34-1-15,12 12-6 0,-29-19 2 0,12 9 1 16,0 3 2-16,-3-3-8 0,1 5-5 0,19 5 1 15,-32-17 16-15,20 10-8 0,12 7-8 0,-27-8 0 16,27 8 3-16,-17-12 9 0,17 12-3 0,-15-7-3 16,15 7-11-16,0 0 3 0,-12-15 2 0,12 15 10 15,0 0-7-15,0 0-1 0,0 0 1 0,0 0-5 16,24-31 2-16,-24 31 8 0,22-17-12 0,-2 14 10 0,-1-4-3 0,3 7 7 16,-22 0 3-16,49 5-8 0,-20-12-3 0,6 11 1 15,-9-1-1-15,1 2-3 0,-2-3 11 0,-6-2-3 16,3 7-8-16,3 8 10 0,-3-3-8 0,-5-2 8 15,-3-8-1-15,-14-2 8 0,22 15 5 16,-12-3 3-16,0-2 4 0,-10-10-11 0,7 22 7 16,-7-22-10-16,3 22 10 0,-3-22-3 0,-8 34-2 0,1-20-4 0,0 6 4 0,-3-3 6 15,-2 9-34-15,0 3-35 0,-1-4-70 0,-1 2-83 16,6 2-87-16,1 2-812 0,2-9 369 0,5 0 244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53.2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-9 7910 76 0,'0'0'121'0,"0"0"-9"0,0 0-3 16,0 0-2-16,0 0-8 0,0 0-9 0,0 0-15 15,0 0 11-15,-9 7-8 0,9-7 5 0,0 0 3 0,0 0 2 0,0 0 2 16,0 0-9-16,0 0 2 0,0 0-4 16,0 0-3-16,0 0-1 0,0 0-5 0,0 0-2 15,0 0 1-15,0 0-3 0,0 0-6 0,0 0-3 16,0 0-3-16,0 0-2 0,-10-2-7 0,10 2-3 15,0 0-2-15,0 0-6 0,0 0-1 0,0 0-3 16,27-29-5-16,-15 17-2 0,0 2 0 0,0-5-3 0,10-2 1 0,-2-5-3 16,2-2 3-16,14-8 8 0,-6 3 6 0,6-10-4 15,1-2 1-15,2 2-2 0,0 3 0 0,5-8-1 16,-2 3-4-16,-3-1-4 0,5 1-3 0,-5 5-1 16,-10 4 2-16,13-7-3 0,4-2 0 0,-4 7-3 15,-6-8 1-15,-9 8-1 0,15 0-2 0,-8-2 0 16,5 0-5-1,-2-6 7-15,7 11-4 0,-15 1 2 0,10-13-3 16,-5 9 2-16,-2 7-3 0,12-10 0 0,-3-1 5 16,-4 4-6-16,2 0 6 0,3-5 2 0,-1 7-1 15,1-9 0-15,4 4-2 0,-4 1-1 0,4 2 0 16,-4 0-4-16,-6 0 6 0,-4 7-5 0,-3 5 3 16,15-9 4-16,-7-3-8 0,-3 7 1 0,5-5 0 15,-2-2 2-15,2-5-4 0,-7 17-9 0,-5 3 4 0,0 0 6 0,-3 4 2 16,3-7 1-16,0 3-3 0,-3 2-1 0,13-15 2 15,-5 8-3-15,-8 2-2 0,15-10 2 0,-7 13 4 16,-8-10-10-16,1 9 10 0,-1-4-2 0,15-8-2 16,-9 3 0-16,6-5 7 0,-2 7-7 0,-7 1 2 15,-5 1-1-15,25-1-4 0,-8-6 4 16,10-4-6-16,-18 14 1 16,-6-5 6-16,16-2 0 0,-6 2-2 0,4-7-4 0,2 5 7 15,-9 2-2-15,-3 5-1 0,13-7-1 16,-11 2 3-16,-1 3-16 0,-6 2 13 0,28-9 2 15,-8-3 2-15,-10 7 1 0,5-7 12 0,5 2 3 16,2 3-2-16,1-3 3 0,-1 6-7 0,-4-3-6 16,6-1 1-16,-6-1 12 0,2 4-15 0,0-2 7 15,0 2-9-15,-3-4 3 0,3 1-8 0,0 4 7 0,0-8-4 0,0 2 9 16,0 5 0-16,0-2-19 0,3-2 13 16,-3 4-4-16,-3-5-1 0,3 1 2 0,3-1-1 15,-4 8-2-15,-3 4 7 0,4-14-8 0,-8 10 0 16,11-3-4-16,-8 8 12 0,5-10-14 0,-8 7 5 15,8-12-7-15,10 9 3 0,-12-9 10 0,11 8 1 16,-9-6-6-16,5-2-3 0,-2 5 14 0,-8 9-3 0,5-11-7 0,0 7 2 16,9-8 4-16,4 0-8 0,-18 13 3 0,9-10-4 15,-6 14 7-15,7-21-5 0,-13 11-1 0,11-1 4 16,-8-8 2-16,10 5 1 0,-3-6-11 0,-2 6 6 16,0-5 2-16,5 8-1 0,-3-1 5 0,-2-2-8 15,3-5 2-15,4 4 6 0,0-1-7 16,-2-3-1-16,-5 7-1 15,0 3 1-15,3 0-4 0,-11-1 6 0,11 1-2 16,-6 4 4-16,8-6-1 0,-5-3-7 0,5 4 12 16,0 3 0-16,-15 1 1 0,3 4 4 0,12-10-3 15,-10 7-12-15,-8 1 8 0,-1 2 5 0,-1 2-7 16,3-2-1-16,-3 0 0 0,3 0 6 0,-3 0-6 16,3 0-6-16,-3 0 7 0,1 5 3 0,-1-7-5 15,20-8-3-15,-5-2 8 0,-3 2-3 0,3-5-1 0,-10 8 3 0,-2 5-4 16,-7-1 1-16,23-7-1 0,-6-7-4 0,-13 10 3 15,25-10 8-15,-8 5-10 0,-11 5 9 0,-4 2-13 16,13-10 4-16,-2 5-1 0,-3-11 3 0,12 8 0 16,-4-1-2-16,-3 2 8 0,-8 4-1 0,18-6-2 15,-10-6-6-15,0 3 11 0,-2 3-2 0,-1-1-6 16,-7 5-6 0,-2 8 4-16,17-10 6 0,-15 4 0 0,-5 8 1 15,1 3-7-15,14-13 6 0,5-2 3 0,-18 5-8 0,1 7-2 16,10-20 0-16,4 8 2 0,-9 7 1 15,7-9 13-15,0 6-12 0,-10 3 1 0,-7 1-4 16,0 11 18-16,14-22-7 0,3-2-5 0,-7 10 2 16,-8 4-2-16,15-9 0 0,-10 5 8 0,-5 7-14 15,3 2 3-15,-5-7 1 0,15-7 9 0,2 0-4 0,-13 2-9 0,-4 1 8 16,-2 9 6-16,11-17-5 0,8 0 4 0,-10 12-1 16,-12 2-11-16,22-9 12 0,-9 7-9 0,-13 0 7 15,-3 8-5-15,1-6-1 0,-1 6 5 0,-2-3-10 16,8-5 3-16,-6 2-11 0,3 3 2 0,8 0 8 15,-6-2-2-15,5 2-2 0,15-10-2 0,-14 3 10 16,-8 7 4 0,-3 0-8-16,1 2 7 0,4-4 23 0,3 4-8 15,-10-2-3-15,8-2 6 0,-1 2-5 0,-9 5 3 16,-1-3 6-16,-1 1-16 0,-4 1-8 0,13-4 6 16,5 0 10-16,-10-2-2 0,8 4-5 0,-6-4-5 0,-9 4-2 15,17-4-8-15,-5 2 6 0,0 0-2 16,-3 0-7-16,3 0 17 0,-9 2-7 0,-1 1 2 0,2-1-9 15,6 0 9-15,0-2-7 0,-3-2 6 0,0 2-13 0,-3 2 14 16,4 3-7-16,4-5 1 0,-8 3 3 0,-4-1-10 16,14 1 11-16,-2-3-13 0,-5 2 14 0,1 3-5 0,4-5 1 15,-8 2-8-15,3 3 7 0,5-7-5 16,3 6 2-16,-6 1 7 0,-4 3-11 0,9-6 2 0,-9 3-2 16,9-5 10-16,-4 5 4 0,-5 2-6 15,-1-2-10-15,3 0 7 0,-2 2 10 0,-3 0-19 0,3 0 17 0,-3 1-8 16,5-1-4-16,-5 0 11 0,6 1-41 0,-4-1-23 15,1 3-34-15,0-3-51 0,-1-2-71 0,3 4-78 16,-5 4-942-16,-2-4 410 0,-10 8 274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8.1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2190-1605 245 0,'-7'19'237'0,"0"-4"-50"16,2 4-38 0,-3-2-37-16,3 3-42 0,5-6-38 0,0-14-10 0,-2 20-19 15,4-13-7-15,-2-7-41 0,5 5-40 16,-5-5-224-16,0 0 103 0,0 0 70 0</inkml:trace>
  <inkml:trace contextRef="#ctx0" brushRef="#br0" timeOffset="182.0983">1772-2047 240 0,'-19'7'217'0,"-1"-2"-43"16,6 0-25-16,-1-3-36 0,15-2-35 0,-20 5-24 0,20-5-15 16,-14 0-43-16,14 0-23 0,-15-15-23 0,10 1-28 0,0-1-225 0,1-2 101 15,4-5 68-15</inkml:trace>
  <inkml:trace contextRef="#ctx0" brushRef="#br0" timeOffset="-14163.4053">1777-1838 168 0,'0'0'168'0,"0"0"-29"0,0 0-16 0,0 0-19 16,0 0-2-16,0 0-13 0,0 0-17 0,0 0-12 15,0 0-16-15,0 0-26 0,22 7-10 0,-19-7-37 16,-3 0-40-16,0 0-264 0,0 0 111 0,22 2 74 16</inkml:trace>
  <inkml:trace contextRef="#ctx0" brushRef="#br0" timeOffset="-196.9033">2068-2401 46 0,'-10'63'163'0,"-4"-14"-31"15,4-8-33-15,5-12-24 16,3-2-26-16,-1-5-34 0,-4-8-23 0,7 1-20 16,2-3-24-16,-2-12-113 0,5 15 55 0,-5-15 38 15</inkml:trace>
  <inkml:trace contextRef="#ctx0" brushRef="#br0" timeOffset="-13947.6847">2158-2356 2190 0,'0'0'0'0,"10"-5"-11"15,-10 5-30-15,0 0-55 0,0 0-6 16,5-7-58-16,-5 7 3 0,0 0-5 0,0 0-325 0,0 0 161 16,12 0 110-16</inkml:trace>
  <inkml:trace contextRef="#ctx0" brushRef="#br0" timeOffset="-382.2742">2095-3551 2543 0,'0'0'53'0,"5"-10"-1"15,-5 10-30-15,0 0-12 0,0 0-21 0,0 0-3 16,0 0-12-16,0 0 0 0,0 0-6 0,0 0-9 16,0 0-8-16,0 0-16 0,0 0-9 0,0 0-26 0,0 0-18 0,0 0-32 15,-15 42-25-15,15-42-426 0,0 0 201 0,10 19 134 16</inkml:trace>
  <inkml:trace contextRef="#ctx0" brushRef="#br0" timeOffset="363.5872">1535-3128 28 0,'3'-17'281'0,"-3"17"-33"0,5-10-38 0,-5 10-31 16,0 0-25-16,2-17-30 0,-2 17-25 0,0 0-30 16,10-9-37-16,-10 9-18 0,0 0-47 0,20 2-18 15,-20-2-51-15,17 0-316 0,2-2 140 0,1-1 92 16</inkml:trace>
  <inkml:trace contextRef="#ctx0" brushRef="#br0" timeOffset="-12878.0297">2659-2141 95 0,'-2'25'101'0,"-1"-16"-16"16,3-9-10-16,-2 20-15 0,2-20-8 0,0 0 9 16,2 17-20-16,-2-17-39 0,8 5-30 15,-8-5-154-15,0 0 60 0,0 0 42 0</inkml:trace>
  <inkml:trace contextRef="#ctx0" brushRef="#br0" timeOffset="-12676.9767">2962-1934 48 0,'12'14'167'0,"-12"-14"-56"16,13 10-31-16,-13-10-32 0,12 12-19 0,-7-4-10 16,-5-8-8-16,9 12-5 0,-9-12 7 0,8 9-10 15,-1-4-2-15,-7-5-29 0,0 0-142 0,0 0 56 16,0 0 38-16</inkml:trace>
  <inkml:trace contextRef="#ctx0" brushRef="#br0" timeOffset="-13509.5945">2994-2063 68 0,'2'19'124'0,"-2"-19"-8"0,0 17-21 0,0-17-10 16,3 13-10-16,-3-13-2 0,0 0-4 0,2 17-9 16,1-15-38-16,-3-2-18 0,0 0-38 0,0 0-219 15,0 0 85-15,0 0 56 0</inkml:trace>
  <inkml:trace contextRef="#ctx0" brushRef="#br0" timeOffset="-977.1179">3820-2988 1479 0,'-30'29'18'0,"3"-2"-2"15,5-8-40-15,0-2 3 0,-2 0-15 0,4 0-11 0,-2 0-8 16,5-4-8-16,5-1-14 0,0-5-7 0,5-2 14 0,7-5 2 15,-13 5-13-15,13-5-6 0,0 0-181 0,0 0 90 16,0 0 60-16</inkml:trace>
  <inkml:trace contextRef="#ctx0" brushRef="#br0" timeOffset="-12492.8417">3258-3064 2897 0,'12'-3'-23'0,"-12"3"23"0,19-5 1 0,-11 1-29 16,-8 4-50-16,0 0-65 0,0 0-17 0,19-3-17 15,-19 3 14-15,0 0-4 0,22 3-13 0,-22-3-413 16,13 7 197-16,-13-7 132 0</inkml:trace>
  <inkml:trace contextRef="#ctx0" brushRef="#br0" timeOffset="-767.8154">3106-2699 2403 0,'-22'27'17'0,"-9"9"-22"15,-6 1-7-15,10-10-46 0,3-1-43 16,4-4-19-16,0 5-4 0,3 0 19 0,5-10-6 16,5 0-27-16,-3-5-9 0,8-5-354 15,2-7 167-15,0 0 112 0</inkml:trace>
  <inkml:trace contextRef="#ctx0" brushRef="#br0" timeOffset="-559.6404">2234-2858 86 0,'-17'7'190'0,"5"-2"-41"16,-5 5-39-16,17-10-26 0,-17 14-25 0,9-9-31 0,-1 0-4 16,4-3-18-16,5-2-9 0,0 0-25 0,0 0-33 15,0 0-155-15,0 0 72 0,0 0 48 0</inkml:trace>
  <inkml:trace contextRef="#ctx0" brushRef="#br0" timeOffset="-13309.556">3065-2498 170 0,'0'0'169'0,"0"0"-53"0,-5 22-43 0,5-22-42 16,0 0-20-16,0 0-19 0,0 0-5 0,0 0-6 0,0 0-25 0,0 0-118 15,0 0 54-15,0 0 36 0</inkml:trace>
  <inkml:trace contextRef="#ctx0" brushRef="#br0" timeOffset="-13741.2485">2518-3006 2819 0,'9'-10'66'0,"-1"1"-62"0,-6 1 12 0,3 1-21 16,0 2-53-16,-5 5-32 0,0 0-21 0,12-14-3 15,-12 14-6-15,0 0-7 0,7-10-1 0,-7 10-3 16,0 0-8-16,8-7-6 0,-8 7-5 0,5-3-379 15,-5 3 175-15,0 0 118 0</inkml:trace>
  <inkml:trace contextRef="#ctx0" brushRef="#br0" timeOffset="-12292.8964">3231-3388 2244 0,'-7'-10'4'0,"-1"8"-3"16,8 2-2-16,-12-5 5 0,5 0-20 0,7 5-26 0,0 0-24 16,-15-10-21-16,15 10-4 0,-7-2-2 0,7 2 3 15,0 0 2-15,-8-5-7 0,8 5-10 16,0 0-27-16,0 0-317 0,0 0 149 0,0 0 100 16</inkml:trace>
  <inkml:trace contextRef="#ctx0" brushRef="#br0" timeOffset="-13109.2921">2759-4015 207 0,'-5'-12'215'0,"5"12"-52"0,0 0-30 16,0 0-32-16,0 0-33 0,0 0-4 0,0 0-21 15,-2-24-19 1,2 24-2-16,0 0-19 0,0 0-11 0,0-8-32 15,0 8-35-15,0 0-233 0,0 0 104 0,0 0 68 16</inkml:trace>
  <inkml:trace contextRef="#ctx0" brushRef="#br0" timeOffset="543.948">3275-3852 2201 0,'24'-3'71'0,"-2"8"-32"0,-5 0-34 0,-2-2-63 16,-5 4-28-1,2-2-14-15,3 2 20 0,-6 3-25 0,4-5-3 16,-1-3-20-16,3 5-24 0,6-4-349 0,-6-3 167 0,10-5 112 0</inkml:trace>
  <inkml:trace contextRef="#ctx0" brushRef="#br0" timeOffset="-11138.6442">3805-4302 2615 0,'-2'-12'16'0,"2"-5"-3"0,-5 7-1 0,2-4-11 0,3 14-29 16,0 0-37-16,-2-22-17 0,2 22-18 0,0 0 21 15,0 0-10-15,0-20-2 0,0 20 7 16,0 0 2-16,0 0-27 0,0 0-7 0,7-7-14 16,-2 5-8-16,-5 2-350 0,0 0 162 0,0 0 108 15</inkml:trace>
  <inkml:trace contextRef="#ctx0" brushRef="#br0" timeOffset="-11723.4972">3671-4440 2223 0,'0'-12'21'0,"-3"-1"-22"0,3 13 6 0,-5-17-1 0,5 17-16 15,0 0-22-15,-2-19-17 0,2 19-10 0,0 0 2 16,-8-10-8-16,8 10-44 0,0 0 25 0,0 0-13 15,0 0-21-15,0 0-18 0,0 0-334 0,0 0 158 16,0 0 104-16</inkml:trace>
  <inkml:trace contextRef="#ctx0" brushRef="#br0" timeOffset="-10962.6451">3947-5043 63 0,'0'0'176'0,"5"-12"-27"0,-5 12-6 16,0 0-19-16,0 0-24 0,0 0-18 15,0 0-34-15,0 0-17 0,0 0-24 0,0 0-41 16,0 0-25-16,0 0-219 0,31 19 94 0,-16-14 60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49.2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9028-5463 7 0,'0'0'77'16,"0"0"-4"-16,-12 0 3 0,12 0-14 0,0 0-8 0,0 0-4 15,0 0 2-15,0 0-16 0,0 0 9 0,0 0 5 16,0 0-3-16,0 0-3 0,0 0-13 16,0 0 4-16,0 0-6 0,0 0 6 0,-22 5-3 15,22-5-1-15,0 0-4 0,0 0-3 0,0 0-16 16,0 0 12-16,-15 7-6 0,15-7 7 0,0 0-3 15,-10 10-3-15,10-10-7 0,0 0 11 0,-9 10-11 16,9-10 4-16,-8 9 5 0,8-9-4 0,0 0 7 16,-14 5 6-16,14-5 2 0,0 0 2 0,0 0 0 15,-13 7 12-15,13-7 0 0,0 0-2 0,0 0 12 16,0 0 4-16,0 0-4 0,0 0-3 0,-12 5-10 0,12-5 0 16,0 0-4-16,0 0 0 0,0 0-9 15,0 0-3-15,0 0-3 0,0 0-5 0,0 0 1 16,12-46 2-16,-7 36-1 0,-5 10-5 0,10-21-3 15,-3 6-2-15,1 3 4 0,-1 2-2 0,-2 0 2 0,5 1-2 16,-3-6 1-16,3 5-6 0,-10 10-5 16,9-19 2-16,-4 12 5 0,-5 7-1 0,8-13-7 15,-3 9 5-15,-1-4 1 0,-4 8-4 0,5-9 6 16,-5 9 0-16,5-8-1 0,-5 8-10 0,0 0 4 16,10-12 1-16,-10 12-8 0,0 0 3 0,0 0 5 15,5-14-2-15,-5 14-3 0,0 0-4 0,0 0 7 16,0 0-3-16,10-10 2 0,-10 10 1 0,0 0 4 15,0 0-6-15,9-7 1 0,-9 7 5 0,0 0-8 16,0 0 0-16,0 0 4 0,0 0-5 0,20 0 7 16,-20 0-2-16,15 4 0 0,-15-4 0 0,14 5 2 15,-9 0-5-15,-5-5 2 0,15 12 2 0,-15-12-2 16,14 12 1-16,-14-12 11 0,20 15-9 0,-10-8 4 16,-3-2-4-16,3 7-9 0,2-4-7 0,-2-4-3 15,0 4-32-15,-10-8-18 0,19 12-32 0,-9-7-13 16,0 0-386-16,-10-5 166 0,19 7 112 0</inkml:trace>
  <inkml:trace contextRef="#ctx0" brushRef="#br0" timeOffset="3881.0324">10379-5361 47 0,'0'0'102'0,"0"0"-3"0,0 0 1 0,0 0-17 16,0 0-11-16,0 0-12 0,0 0-4 0,0 0 5 16,-10-39-4-16,10 39 2 0,5-24-15 0,-3 7 1 15,3-5 8-15,3 7-48 0,-6-6 34 0,3 1 0 16,0-2-4-16,2-5-8 0,0 3-1 0,1 5-5 16,-3-3-1-16,0 0 2 0,-1 5 2 0,1 2-5 15,0-2 4-15,-2 5-7 0,2-2-5 0,-5 14 6 16,4-22 6-16,-4 22-10 0,3-17-3 0,-3 17-2 15,5-12 0-15,-5 12-8 0,0 0 5 0,0 0 2 16,5-15 4-16,-5 15-11 0,5 0 19 0,-5 0-6 16,0 0 9-16,0 0-16 0,0 0 7 0,17 15 7 15,-12-11-3-15,-3 4 4 0,5-1-5 0,3 5-12 16,0-2 8-16,-3 0-5 0,1 2-1 16,-1 2 1-16,0-1-1 0,5-1 3 0,1 2-6 0,-6 1-20 15,3-3-12-15,-3 0-30 0,5-2-9 16,0 2-10-16,-2 0-34 0,2-5-291 0,1 3 135 15,-4-5 90-15</inkml:trace>
  <inkml:trace contextRef="#ctx0" brushRef="#br0" timeOffset="-1099.7529">8889-5232 28 0,'0'0'47'0,"0"0"-3"0,0 0-9 16,2-10 6-16,-2 10-11 0,0 0 4 0,0 0-2 16,0 0 2-16,0 0 1 0,0 0 7 0,0 0 2 15,0 0-15-15,0 0 12 0,0 0-7 0,0 0 7 16,0 0-15-16,0 0 20 0,0 0-14 0,0 56-8 15,0-56 14-15,5 17 2 0,-3 0-18 16,3-5 1-16,-2 0 10 0,4 1-7 0,-2-1-11 16,0 2 13-16,2 1-17 0,1-3 12 0,-1 0-8 0,-2-2-10 15,5 2 10-15,-1-5 2 0,-9-7 12 0,17 17-5 16,-7-12 2-16,-10-5-17 0,20 3 7 16,-20-3 2-16,19-3-11 0,-2 1 4 0,-17 2-7 15,27-12 14-15,-12 2-36 0,-3 0 32 0,5 0-1 16,3-9-3-16,-6 2-2 0,-1 2-1 0,6-4 2 15,-7 0 2-15,1 1-9 0,-6-1 4 0,-2 4 4 16,5 1-16-16,-6-6 18 0,6 1-12 0,-5 7 1 16,2-3 0-16,-2 3-1 0,-5 12-2 0,8-19-6 0,-8 19 10 15,2-15-7-15,-2 15 8 0,7-14 6 16,-7 14-10-16,0 0 0 0,5-18 5 0,-5 18 3 16,0 0-11-16,5-9 1 0,-5 9 3 0,0 0 3 15,0 0-4-15,0 0 8 0,0 0-16 0,0 0-1 16,0 0 0-16,0 0 13 0,0 0 1 0,0 0 0 15,12 36-3-15,-12-36 1 0,3 32-4 0,-3-13 18 16,5 1-13-16,-5 2 2 0,2-3-5 0,3 17 13 16,-3-9-8-16,-2 2 0 0,3 5 7 0,-1-4-7 15,1 11 14-15,2-2-4 0,-3-3 0 0,1 6 5 16,-1-6-1-16,0 3 4 0,1 0 2 0,-3 0-10 16,5 0 7-16,-3-1-4 0,3 4-6 0,-2-3 4 15,1-3-1-15,-1 5 1 0,2-4 0 0,-5-8 7 16,0 0-2-16,0-5-4 0,0 3 3 0,0-5 2 15,0 5 2-15,0-3 0 0,2 3-3 0,-4-3-2 16,2-4-2-16,-3 4 5 0,1-2-2 0,-3 0-4 16,0-3 3-16,0 1-3 0,-2-1 2 0,2-2 2 15,0 0 1-15,-5-2 7 0,1-1 1 0,-4 1-4 16,4-3 4-16,-4 0-2 0,4-2-1 16,-6-1 0-16,-2 1 0 0,0 0-4 0,-3-5 0 15,1 0 1-15,2-5-1 0,-1 0 0 0,-6 2 5 0,7-4-3 16,-3-3 9-16,1 0 5 0,2-2-4 0,0 2-1 15,0 2-6-15,-1-2 2 0,1-2-5 0,3 0-1 16,-1-3-3-16,3 5 0 0,12 5-1 16,-20-19-6-16,11 7 1 0,4 0-2 0,-3-1-4 15,8 13 2-15,-7-29-1 0,7 12-5 0,0 0 2 0,5 0-6 16,0-5 2-16,9-4 3 0,-1 1-3 16,1 1 1-16,1-3-1 0,2 1 0 0,0 4-1 15,0-3-9-15,3 6-3 0,-3 7-15 0,0 0-11 16,-2-1-16-16,4-6-18 0,3 4-23 0,-5 1-14 15,0 4-37-15,-2 0-2 0,0 1-35 0,-3 4-434 16,-12 5 206-16,22-5 136 0</inkml:trace>
  <inkml:trace contextRef="#ctx0" brushRef="#br0" timeOffset="1513.5026">9756-4923 46 0,'-27'0'106'0,"27"0"-14"0,0 0 9 15,0 0-24-15,-20-5-6 0,20 5 9 0,0 0-8 16,0 0-1-16,0 0-9 0,0 0-6 0,0 0-4 16,0 0 4-16,0 0-8 0,0 0 0 0,0 0-10 15,0 0 3-15,40-12-7 0,-23 9 3 0,0-2-14 16,2 0-1-16,-4 0 3 0,5 1-12 0,-1 1 7 16,-2-4-3-16,-2 2 4 0,-3-5-7 0,5 8-23 15,-2-3-8-15,-1 3-1 0,-14 2-22 0,27-10-23 16,-19 7-1-16,-8 3-14 0,0 0-274 0,19-2 118 15,-19 2 78-15</inkml:trace>
  <inkml:trace contextRef="#ctx0" brushRef="#br0" timeOffset="1712.8147">9727-4783 64 0,'0'0'99'0,"0"0"-5"16,0 0-18-16,0 0-12 0,0 0-6 0,0 0-6 16,0 0 5-16,0 0 12 0,0 0-34 0,39 8-1 0,-39-8 9 15,19-5-10-15,-19 5-11 0,32-3-33 16,-20-1-16-16,0-1-17 0,5 0-27 0,3 0-146 16,2 0 73-16,0 0 48 0</inkml:trace>
  <inkml:trace contextRef="#ctx0" brushRef="#br0" timeOffset="2838.2885">10244-4987 63 0,'0'0'115'0,"0"0"-10"0,-4-22-13 0,4 22-4 16,-3-14-1-16,3 14-8 0,0 0-19 0,10-24 7 15,-8 14-7-15,3 0 1 0,7-4 0 0,1-1-5 16,-1 3-14-16,0-3-2 0,10-4 6 0,3 2-5 0,-3 2 3 16,-1 5-22-16,6-2 6 0,-7 0-6 0,2 5 4 15,-3 4-1-15,1 1-7 0,2-5-7 16,-2 7-1-16,-1-3 5 0,-2 6-2 0,0 2 8 16,-2-1-14-16,0 6 6 0,-3-3 0 0,-2 6-3 15,-1-1 4-15,-4 5-10 0,-2-3 8 0,-3 6-10 0,2-3 9 16,-7 2 4-16,-5 8-4 0,-2 5-7 15,0-6-1-15,0-1-5 0,0 1 15 0,-8 1-8 0,5-5 2 16,1-5-2-16,2-2-2 0,2-3 5 16,-2 0 0-16,-1 0-4 0,6-2 8 0,-3-3-1 15,0 3 6-15,10-10 5 0,-9 12-11 0,9-12 6 16,0 0-2-16,0 0-6 0,0 0 1 0,0 0-6 16,0 0 6-16,0 0-1 0,0 0-1 0,0 0-2 15,0 0-12-15,51-24 8 0,-39 16 1 0,3 6 0 16,4-3-3-16,-4 3 0 0,-15 2-8 0,24-3 1 15,-11 1 1-15,-13 2 0 0,24 0 1 0,-12-3 3 16,-12 3-7-16,20 5 13 0,-5 2-3 0,-1 1-2 16,1-3-5-16,-3 2 1 0,-2-2 12 0,2 7-7 15,-2-5 2-15,-5 3 3 0,2 0-2 0,-7-10-1 16,7 14 10-16,-7-14-7 0,0 17 5 0,0-17-2 16,-2 20 6-16,2-20-12 0,-7 24 4 0,-1-7 6 15,3-2-6-15,-4-1 8 0,-1 3-2 0,-2-2-7 16,-8 9 6-16,3-9 1 0,0 4-3 0,-5-7 1 15,2 5 4-15,-2-2-7 0,3-3-1 0,-1 0-2 16,3-5 0-16,0-2 0 0,-7 10 3 16,4-8-3-16,1-2-1 0,1-3-5 0,1 1-8 0,5-1-4 15,12-2-19-15,-24 3-20 0,24-3-5 16,0 0-12-16,-27-3-41 0,27 3-23 0,-15 0-346 16,15 0 160-16,0 0 108 0</inkml:trace>
  <inkml:trace contextRef="#ctx0" brushRef="#br0" timeOffset="3290.2655">10875-4454 84 0,'0'0'94'15,"0"0"-10"-15,0 19 12 0,0-19-13 0,0 22-3 16,0-5 0-16,-3 2-13 0,3-19 11 0,-2 34-21 0,4-17 7 16,3-2-4-16,0 4-4 0,-5-2 1 15,7 0 5-15,1 0-13 0,-1 0 9 0,0-2-5 16,6 2-7-16,-6-5-2 0,5 0 2 0,0-2-5 15,3 0-1-15,0-5-1 0,-3 0-5 0,5-1-6 16,-5-1-4-16,-12-3 1 0,27 0-4 0,-27 0-2 0,27-10 7 16,-15 3-5-16,0 2 1 0,-2-5-5 0,0 3-1 15,-10 7-2-15,12-20-5 0,-12 20 2 16,3-14-8-16,-3 14 3 0,0-17 1 0,0 17 0 16,-5-27 1-16,-3 15-4 0,1 0 4 0,0 0-4 15,-3 0-2-15,0 2-8 0,-2 3 3 0,12 7-2 16,-20-10-2-16,20 10-4 0,-17-7-10 0,17 7-13 15,-12-3 3-15,12 3-32 0,0 0 9 0,-24 0-29 16,24 0-13-16,-10-2-18 0,3-1-328 0,7 3 146 16,0 0 100-16</inkml:trace>
  <inkml:trace contextRef="#ctx0" brushRef="#br0" timeOffset="4337.4046">11280-4785 82 0,'0'0'89'0,"0"0"-25"0,0 0 21 16,0 17-9-16,0-17-18 0,0 0 2 0,0 0 6 15,0 0 0-15,15 12-10 0,-15-12 7 0,0 0-8 16,19 3-2-16,-19-3-6 0,15 4-18 0,-15-4-1 16,20 0-10-16,-20 0-4 0,19-2 5 0,-19 2-19 15,30-2 10-15,-13-3-13 0,-3 5-19 0,3-3-10 16,-2-2-18-16,-15 5-27 0,22-2-209 0,-7 0 96 16,-15 2 64-16</inkml:trace>
  <inkml:trace contextRef="#ctx0" brushRef="#br0" timeOffset="4576.6422">11451-5055 8 0,'-9'27'59'0,"9"-27"1"0,2 19-11 0,-2-19-11 0,5 22-4 16,0-7 5-16,-3 7-4 0,5-5-8 0,-2 5 1 15,0-3-5-15,5 10-12 0,-3-4-11 0,3 4-17 16,-3-12-115-16,1 2 44 0,-1-2 30 0</inkml:trace>
  <inkml:trace contextRef="#ctx0" brushRef="#br0" timeOffset="2127.2217">10296-5327 23 0,'0'0'65'0,"0"0"2"0,0 0-2 16,0 0-9-16,0 0 9 0,0 0-5 0,0 0 1 16,0 0-8-16,14 71-1 0,-16-42 1 0,7 7 1 15,0-2 13-15,0 8-13 0,0 23 5 0,-5-9 1 16,4 17-7-16,-4 0-6 0,5 0 8 0,-5 5 0 15,3-3-7-15,7 8-1 0,-8-6-5 0,5 3-2 16,1-4-2-16,-3-3-3 0,-1 0 1 16,1-3-5-16,3-7-7 0,-1-9 0 0,-10-3 9 0,8-12-6 15,-2 0-1-15,-1-1-7 0,3-1-1 16,-5-8 0-16,0-2-4 0,0-5-9 0,3-3 8 16,-3 1-2-16,-3-1-9 0,8-4 9 0,-5-3-6 15,2-3 0-15,-2 4-8 0,0-13-6 0,0 0-31 16,-4 17-31-16,4-17-42 0,-8 0-375 0,8 0 164 15,0 0 108-15</inkml:trace>
  <inkml:trace contextRef="#ctx0" brushRef="#br0" timeOffset="5075.7643">12057-5329 38 0,'0'0'93'0,"0"0"-1"0,0 0 16 0,-5 48-2 16,8-26 0-16,-3 0-10 0,2 19-6 0,1 30-8 16,1-3 6-16,-6 2-4 0,7 3-3 0,2 5-12 15,3 7-2-15,-5-5-19 0,0 0 1 0,2 1-1 16,3-4-8-16,-5 6-16 0,0 0 15 0,2-6 1 15,-5-1-6-15,6-3-11 0,-3-3-4 0,0 3 3 16,-1-19 1-16,1-8-10 0,-2-7 1 0,-3-3-9 16,2-7-11-16,5 3-12 0,-7-8-19 0,3 0-13 15,-3-7-5-15,0-2-15 0,5-3-13 0,-5-5-43 16,0-7-274-16,0 0 134 0,0 0 88 0</inkml:trace>
  <inkml:trace contextRef="#ctx0" brushRef="#br0" timeOffset="5694.8477">12069-5067 26 0,'10'-17'84'0,"0"0"-12"0,-5 0 6 0,7 5-8 0,10-8-4 16,0 3-7-16,7 5 4 0,-12 0-11 0,-4 5-2 16,-1 0-7-16,0 2-11 0,8 0 1 0,-8 2 4 15,-12 3-12-15,22 3 1 0,0-1 0 0,-8 3-10 16,-1-2 15-16,-1 4-4 0,2 3-5 15,-4 4-8-15,0 1 13 0,-5-1-8 0,2 3-11 16,-4-4 19-16,-3-13-13 0,0 36 14 0,-5-17-9 0,0 1-3 16,0-3-10-16,-10 10 5 0,8-8 12 0,-3 0-5 15,-2-4-1-15,2 0-15 0,1-3 8 0,-4 0-1 16,-1 3 1-16,4-1 8 0,-2-7 2 16,7 6 6-16,5-13-4 0,-12 7 12 0,12-7-13 15,0 0-8-15,-8 10 7 0,8-10 4 0,0 0-17 16,0 0 0-16,0 0 11 0,0 0-8 0,0 0 5 15,44-13-16-15,-44 13 1 0,25-2 3 0,-11-3 6 16,1 3-7-16,-15 2 1 0,29 2 1 0,-17 1 4 16,1-1 0-16,4 0 2 0,-17-2-2 0,27 10 4 15,-15-5-23-15,-5 5 22 0,3-1-1 0,0-1-6 16,-3 6 9-16,-2 1-4 0,5 2-2 0,-5 2 11 16,-5-2-9-16,0-2 4 0,2 7-4 0,-2 2 4 15,-2-7 3-15,-1 3 2 0,-9 6 1 0,2-4-3 16,-4 5 4-16,-1-5-10 0,-2 0 4 0,-3 2 5 15,8-5-11-15,-27 23 2 0,10-18-3 0,4-5-3 16,3-6 0-16,0 1 0 0,0-9 2 0,8 2-5 16,-4 3-12-16,-1-5-10 0,-1 0-22 0,3-5-22 15,5-3-36-15,-5-1-44 0,5 4-333 0,12 0 160 16,-25-15 106-16</inkml:trace>
  <inkml:trace contextRef="#ctx0" brushRef="#br0" timeOffset="6164.0989">12761-4352 53 0,'0'0'98'15,"0"0"-5"-15,5 12 8 0,-5-12-11 0,4 12 2 16,-4-12-2-16,0 0-4 0,3 27 0 0,-3-27-9 16,-3 29-2-16,1-15-8 0,0 3 10 0,-1 5-15 15,3-5 5-15,-2 0 4 0,4 3-8 0,-2-3-1 16,-2-3 8-16,2-1-1 0,5 4-3 0,-3 0-6 16,0-3-3-16,1-2 3 0,7 0-10 0,-3-4-5 15,0-1-3-15,-2 3-6 0,10-5 4 0,-3 2-10 16,3-2 1-16,-3-3-10 0,3-2-13 0,-3 0-16 15,7-5-18-15,-2 0-18 0,1-2-12 0,-1 0-30 16,0 2-24-16,-5-7-31 0,3 0-401 16,-3-15 180-16,-5 8 122 0</inkml:trace>
  <inkml:trace contextRef="#ctx0" brushRef="#br0" timeOffset="6411.5586">12810-4680 81 0,'0'0'110'0,"0"0"-2"15,-10-17-8-15,10 17-11 0,0 0-15 0,0 0-15 16,0 0 2-16,0 0-15 0,-10-20-25 0,10 20 4 15,0 0-27-15,0 0-8 0,0 0-40 0,0 0-188 16,0 0 80-16,17-17 52 0</inkml:trace>
  <inkml:trace contextRef="#ctx0" brushRef="#br0" timeOffset="6956.6081">13188-5091 3 0,'15'-7'97'0,"-15"7"-10"15,19-3-5-15,-2 3 3 0,-17 0 3 16,37 3-12-16,-17-1-2 0,-3 0-1 0,5 6 5 0,-5-1-10 16,2 3 1-16,3 4-2 0,3 1 0 0,2-3 2 15,-8 10-10-15,-2-8-6 0,-2 3 0 16,2 10-15-16,-2-2 4 0,-3 1-8 0,0 3 2 16,-4 1-9-16,-6-4 11 0,3-1-10 0,-5-1-2 15,-7 10 1-15,-1-2-1 0,1 2 4 0,-3-3-11 16,-12 20-11-16,5-17 3 0,0-9 3 0,0-8-20 15,2 7 20-15,-2 0 0 0,-3-4 1 0,3-6-8 16,3-4 5-16,2 0-6 0,-1-6-13 0,-1 1-10 16,-1-2-19-16,15-3-39 0,-22 0-28 15,22 0-389-15,-27-12 164 0,17 2 108 0</inkml:trace>
  <inkml:trace contextRef="#ctx0" brushRef="#br0" timeOffset="7431.5171">13738-4919 4 0,'10'3'96'16,"-10"-3"2"-16,17 2-5 0,-17-2-6 0,19 0-12 16,-19 0-13-16,22 0 5 0,-10 0-8 0,-12 0-5 15,30-2-14-15,-11-1 4 0,-2-1-14 0,-2-1 7 16,7 5-4-16,-5-8-1 0,0 1-6 0,0-5-10 16,-2 2 13-16,0 3-19 0,-1 0 6 0,-1-3-11 15,-4 0 7-15,1-2-9 0,-5 2 5 0,-5 10 3 16,2-19-6-16,-2 19-1 0,0 0-5 0,0 0 6 15,-14-15 10-15,14 15-10 0,0 0 2 0,-25 5 10 16,25-5 1-16,-36 15 4 0,11 4-7 0,1-4 11 16,-3-1 1-16,-2 6-2 0,-10 9 1 0,2 5 3 15,-2 0 5-15,7 12 7 0,3-2-3 16,9-5 9-16,1-10 0 0,4 0-1 0,0-5 9 0,6 6 3 16,-1-1 4-16,2-5 3 0,1-5 4 0,7 1 3 15,3-1 3-15,-3-4-1 0,2 4-3 0,5 1-10 16,-2-3-2-16,5 0-6 0,2-3-5 0,3-1-4 15,2-4-6-15,-2 3 1 0,4-2-7 0,-4-3-9 16,4-4-13-16,-1-1-18 0,1 1-44 16,1-1-32-16,-3-2-23 0,2 0-49 0,1-5-560 15,-6 3 238-15,1-3 160 0</inkml:trace>
  <inkml:trace contextRef="#ctx0" brushRef="#br0" timeOffset="7826.4866">14192-4377 94 0,'0'0'117'0,"0"0"-18"15,0 0-1-15,0 0 6 0,15 12 1 16,-15-12-7-16,-3 18 6 0,3-18-7 0,-9 29 0 16,4-12 0-16,0 0 3 0,-2 12-8 0,-3-5-5 15,2 5-10-15,-1 5-4 0,1-7-3 0,6 0-9 16,2-5 1-16,-5 2 4 0,3-2-7 0,2-8-3 0,2 11 2 15,0-6-6-15,-2 1 0 0,3-1-7 0,2 1-3 16,5-3-6-16,-6-8-6 0,9 6-5 0,-1-1-4 16,0-4-20-16,0-3-18 0,1-2-26 15,-1 0-18-15,-12-5-34 0,24 0-26 0,-24 0-50 16,30-5-418-16,-18-2 195 0,2-3 132 0</inkml:trace>
  <inkml:trace contextRef="#ctx0" brushRef="#br0" timeOffset="8088.2005">14212-4539 85 0,'0'0'93'0,"0"0"3"0,0 0 6 0,0 0-2 15,0 0-10-15,-10-22-9 0,10 22-5 16,0 0-9-16,0 0-9 0,0 0 1 0,0 0-19 0,0 0-2 16,0 0 3-16,0 0-8 0,0 0-9 0,-2-13-29 15,2 13-20-15,0 0 1 0,0 0-11 0,0 0-12 16,0 0-6-16,0 0-26 0,0 0-194 16,0 0 91-16,0 0 62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00:19.0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-4295-221 8 0,'13'-15'47'16,"11"0"-6"-16,-7 3-5 0,-2 5-2 0,2 0 2 15,0-1 2-15,0 1-9 0,3-3-4 0,9 3 0 16,-9 0-8-16,2 4 7 0,-3 1 0 0,1 2-13 16,-6 0 5-16,1 5 6 0,4 0-10 0,-1 4-1 15,-4-1-1-15,1 4-3 0,-5 0 11 0,-3 3-14 16,5 14 13-16,-9 0-9 0,2-5 4 15,-8 1 4-15,-2 9-5 0,-5 0 4 0,-9 21 5 16,-3-8 1-16,-7 4 6 0,14-12-3 0,-17-1 0 16,5-1-10-16,8-8 0 0,-3-2 2 0,0-3 4 15,2-2-2-15,-2-7-2 0,3 4 8 0,2-2-5 16,0-5 1-16,2-5-2 0,3 3-10 0,-1-3 2 16,1 1 11-16,0-6-12 0,12-2 4 0,0 0-12 15,-27-5 8-15,27 5 3 0,-10-14-24 0,10 14-8 16,-7-17-1-16,7 17-20 0,2-37-15 0,-2 25-212 15,5-5 90-15,0 3 58 0</inkml:trace>
  <inkml:trace contextRef="#ctx0" brushRef="#br0" timeOffset="483.3902">-3537-93 47 0,'14'-2'48'0,"-14"2"5"0,13-10-7 16,-13 10-7-16,12-9-1 0,-5 1-8 0,3-1-2 15,0 1-10-15,-1-1 6 0,-9 9-17 0,13-15 9 16,-8 5 4-16,-5 10-1 0,7-14-12 0,3-1 6 15,-10 15 7-15,2-22-4 0,-2 22-9 0,3-19 2 16,-3 19-6-16,-3-17 1 0,3 17 2 0,-5-17 7 16,5 17-14-16,-19-15 6 0,4 10 1 0,15 5-2 15,-32 0-1-15,18 3 2 0,-8 2 8 0,-8 4 5 16,6-1-3-16,-8 6 24 0,-12 13-24 0,5 9 11 16,2-11-21-16,-2 4 21 0,8-2 5 0,6-8-15 15,3 0 3-15,3 3-5 0,-6 0-1 0,8 5 9 16,-5 0 4-16,10-3-17 0,-3 3 17 0,5-8-10 15,-2 10 2-15,5-4-2 0,4-6-1 0,-4 0 4 16,5-2 3-16,2-17 0 0,0 32-3 0,2-17 3 16,1 2-6-16,1 0 10 0,1 0 0 0,3-3 6 15,1 3 1-15,-1-5-6 0,6-4 16 16,-1-1-12-16,4-5-7 0,0 3 3 0,10-5-3 16,-5-2-2-16,12-3-5 0,3 0-4 0,-3 3-10 0,2-3-41 15,3 0-12-15,-7-5-50 0,5 3-311 0,2 5 137 16,-2 4 92-16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6.2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3800-3532 155 0,'-12'-15'177'0,"12"15"-41"0,-10-15-28 15,10 15-27-15,-7-9-11 0,7 9-32 0,0 0-11 0,-10-12-32 0,8 7-21 16,2 5-21-16,-3-10-191 0,3 10 78 16,0 0 54-16</inkml:trace>
  <inkml:trace contextRef="#ctx0" brushRef="#br0" timeOffset="5376.6581">9460-6891 85 0,'0'12'176'0,"3"5"-39"16,2-2-41-16,0 2-36 0,-3-3-44 0,5-2-50 0,-2-2-146 16,-5-10 60-16,17 12 40 0</inkml:trace>
  <inkml:trace contextRef="#ctx0" brushRef="#br0" timeOffset="5544.4448">9741-6709 269 0,'0'0'242'0,"-2"22"-29"0,2-22-32 0,-5 17-35 15,5-17-46-15,-3 15-28 0,3-15-43 0,0 0-28 16,0 0-51-16,0 0-60 0,0 0-255 15,0 0 121-15,0 0 82 0</inkml:trace>
  <inkml:trace contextRef="#ctx0" brushRef="#br0" timeOffset="6108.5324">8661-6748 9 0,'3'15'223'0,"-3"-1"-37"0,0-14-34 0,5 20-39 0,-5-20-29 0,5 15-30 0,-5-15-34 15,7 7-54-15,0-5-235 0,-7-2 89 0,0 0 60 16</inkml:trace>
  <inkml:trace contextRef="#ctx0" brushRef="#br0" timeOffset="8065.0596">10865-9662 62 0,'0'0'202'0,"0"0"-27"15,-12-9-41-15,12 9-36 0,0 0-43 0,0 0-31 16,0 0-42-16,0 0-35 0,0 0-174 0,0 0 75 16,0 0 52-16</inkml:trace>
  <inkml:trace contextRef="#ctx0" brushRef="#br0" timeOffset="7726.6698">11056-8507 2330 0,'0'0'155'0,"0"0"-54"0,0 0-48 0,-8 24-20 15,8-24-11-15,0 0-11 0,0 0-3 0,-14 17-3 16,14-17-11-16,0 0-25 0,0 0-21 0,-13 10-27 0,13-10-32 16,0 0-37-16,0 0-20 0,0 0-36 0,0 0-437 15,0 0 215-15,0 0 142 0</inkml:trace>
  <inkml:trace contextRef="#ctx0" brushRef="#br0" timeOffset="7895.6302">11007-9142 2327 0,'-8'-12'106'16,"-6"5"-38"-16,4 0-32 0,-2-1-13 0,4 4-8 15,1-4-2-15,7 8-4 0,-10-9-1 0,3 6-4 16,7 3-11 0,0 0-24-16,-15-10-19 0,15 10-29 0,0 0-24 15,-9-9-37-15,9 9-28 0,-8-3-26 0,8 3-419 16,0 0 205-16,0 0 136 0</inkml:trace>
  <inkml:trace contextRef="#ctx0" brushRef="#br0" timeOffset="14076.7586">11214-9290 50 0,'0'0'273'0,"0"0"-30"0,0 0-43 0,0 0-60 16,0 0-49-16,0 0-79 0,0 0-66 0,0 0-265 16,0 0 107-16,0 0 70 0</inkml:trace>
  <inkml:trace contextRef="#ctx0" brushRef="#br0" timeOffset="8242.5736">11121-9749 129 0,'10'7'177'0,"-10"-7"-29"0,0 0-31 15,0 0-32-15,17 17-49 0,-9-12-47 0,-8-5-216 16,7 12 75-16,5-2 50 0</inkml:trace>
  <inkml:trace contextRef="#ctx0" brushRef="#br0" timeOffset="8411.7275">11537-9632 211 0,'5'7'262'0,"0"-2"-36"0,-5-5-38 15,7 12-42-15,-2-7-47 0,-5-5-43 0,0 0-36 16,12 17-46-16,-10-12-44 0,6-1-302 0,-8-4 124 15,0 0 84-15</inkml:trace>
  <inkml:trace contextRef="#ctx0" brushRef="#br0" timeOffset="8611.7973">11801-9516 177 0,'0'0'201'0,"4"15"-20"0,-4-15-19 16,8 7-23-16,-8-7-18 0,0 0-32 0,0 0-29 16,10 10-36-16,-10-10-23 15,0 0-15-15,0 0 1 0,2 2-69 16,-2-2-268-16,0 0 118 0,0 0 76 0</inkml:trace>
  <inkml:trace contextRef="#ctx0" brushRef="#br0" timeOffset="8812.0302">11229-10315 39 0,'-15'-8'204'0,"3"3"-21"0,-7 1-20 16,4-1-12-16,0 2-22 0,15 3-24 0,-22-7-12 0,22 7-22 15,0 0-11-15,0 0-18 0,-19-7-11 0,19 7-21 16,0 0-18-16,-10-5-23 0,10 5-17 0,0 0-24 15,0 0-33-15,0 0-234 0,0 0 113 0,0 0 74 16</inkml:trace>
  <inkml:trace contextRef="#ctx0" brushRef="#br0" timeOffset="8980.9645">11134-10532 127 0,'0'0'203'0,"0"0"-18"0,-22 3-21 0,22-3-19 0,0 0-26 0,0 0-33 16,0 0-37-16,0 0-35 0,-22 2-22 15,22-2-16-15,0 0-24 0,0 0-22 0,0 0-244 16,0 0 104-16,0 0 70 0</inkml:trace>
  <inkml:trace contextRef="#ctx0" brushRef="#br0" timeOffset="9175.6312">11603-10709 11 0,'0'0'153'15,"0"0"-10"-15,17 14-20 0,-10-11-18 0,-7-3-18 16,0 0-38-16,22 7-14 0,-12-4-38 0,-10-3-51 15,19 2-163-15,-19-2 73 0,20 2 48 0</inkml:trace>
  <inkml:trace contextRef="#ctx0" brushRef="#br0" timeOffset="9344.6396">12182-10320 4 0,'-3'24'232'0,"1"-5"-30"0,-1 6-20 0,-2-6-37 0,1 6-27 16,4-4-53-16,-3 4-42 0,3-3-47 16,-2-1-55-1,-1-4-211-15,6-4 96 0,-8 6 66 0</inkml:trace>
  <inkml:trace contextRef="#ctx0" brushRef="#br0" timeOffset="6994.3748">10232-9241 187 0,'0'17'188'0,"0"-3"-23"0,0-14-28 0,0 30-37 0,0-21-40 16,0-9-35-16,8 37-33 0,-4-18-43 0,-1-7-218 16,4-2 91-16,-4 2 58 0</inkml:trace>
  <inkml:trace contextRef="#ctx0" brushRef="#br0" timeOffset="6829.0102">9824-9516 73 0,'0'0'204'0,"8"7"-35"15,-8-7-25-15,9 10-27 0,-9-10-34 0,10 7-32 16,-10-7-18 0,12 8-51-16,-7-3-27 0,5 0-226 0,-10-5 91 15,15 4 60-15</inkml:trace>
  <inkml:trace contextRef="#ctx0" brushRef="#br0" timeOffset="7178.9311">10286-8685 2779 0,'-17'47'110'0,"5"-11"-52"15,-5-9-27-15,4-3-13 0,1 0-25 0,5-2-17 0,-3-10-17 16,3-4-11-16,2 4-16 0,-2 7-26 0,4-7-44 15,1 1-19-15,2-1-29 0,0-12-557 0,0 0 247 16,5 19 166-16</inkml:trace>
  <inkml:trace contextRef="#ctx0" brushRef="#br0" timeOffset="6493.9377">9177-8724 74 0,'0'0'248'0,"-17"-4"-25"0,17 4-19 0,-17-3-21 0,17 3-20 16,-17-5-17-16,17 5-24 0,0 0-30 0,-15-5-53 15,15 5-34-15,0 0-27 0,-12-7-27 0,12 7-55 16,0 0-338-16,0 0 148 0,-3-22 98 0</inkml:trace>
  <inkml:trace contextRef="#ctx0" brushRef="#br0" timeOffset="5208.2328">8691-8067 110 0,'0'19'200'15,"5"-7"-33"-15,0 5-32 0,-3 3-36 0,0 2-33 16,6-5-37-16,-1 2-48 0,5-4-50 0,5 6-171 16,3-1 80-16,-1-1 54 0</inkml:trace>
  <inkml:trace contextRef="#ctx0" brushRef="#br0" timeOffset="5939.5992">8390-6942 108 0,'-14'14'222'15,"-1"1"-24"-15,3-5-25 0,2 2-29 0,3-7-25 16,7-5-30-16,-13 12-18 0,13-12-3 0,0 0-30 15,0 0-33-15,0 0-40 0,3 7-44 16,-3-7-296-16,0 0 125 0,0 0 84 0</inkml:trace>
  <inkml:trace contextRef="#ctx0" brushRef="#br0" timeOffset="4302.1743">8253-6169 101 0,'0'0'145'16,"-7"19"-57"-16,7-7-34 0,0-2-35 15,0 0-50-15,0-10-95 0,0 0 42 0,5 19 28 0</inkml:trace>
  <inkml:trace contextRef="#ctx0" brushRef="#br0" timeOffset="-215.7431">4074-2502 60 0,'2'5'9'0,"-2"-5"-32"0,0 0 7 0,0 0 6 0</inkml:trace>
  <inkml:trace contextRef="#ctx0" brushRef="#br0" timeOffset="532.8149">4294-2614 62 0,'-3'15'20'0,"1"-3"-48"0,2-5 10 0,0-7 6 15</inkml:trace>
  <inkml:trace contextRef="#ctx0" brushRef="#br0" timeOffset="351.8974">4281-3326 1612 0,'10'29'54'0,"-3"-9"-23"0,-7-3-18 0,5 0-6 16,0-5-50-16,0 0-31 0,-5-12-15 0,5 22-17 15,-3-12-7-15,8 2-319 0,-7 0 144 16,-3-12 96-16</inkml:trace>
  <inkml:trace contextRef="#ctx0" brushRef="#br0" timeOffset="1832.9636">4958-3484 73 0,'10'15'124'0,"-5"-5"-13"0,4 4-46 16,-4-11-15-16,3 6-16 0,-3-1-28 0,7 1-42 16,-12-9-107-16,22 10 47 0,-12-5 32 0</inkml:trace>
  <inkml:trace contextRef="#ctx0" brushRef="#br0" timeOffset="2002.359">5342-3243 27 0,'9'12'156'0,"-9"-12"-1"15,8 12-28-15,-8-12-13 16,5 10-24-16,-5-10-23 0,0 0-21 0,0 0-49 16,0 0-59-16,0 0-177 0,0 0 79 0,0 0 54 15</inkml:trace>
  <inkml:trace contextRef="#ctx0" brushRef="#br0" timeOffset="12639.7605">4352-3413 104 0,'-5'26'70'0,"3"4"-64"0,-1-13-66 0,6 0 20 16,-3-17 12-16</inkml:trace>
  <inkml:trace contextRef="#ctx0" brushRef="#br0" timeOffset="1301.1381">4408-4643 93 0,'-14'-19'137'0,"9"11"-30"16,5 8-33-16,-10-9-28 0,10 9-14 0,-12-10-22 15,12 10-6-15,0 0-34 0,-12-10-129 0,12 10 53 16,0 0 36-16</inkml:trace>
  <inkml:trace contextRef="#ctx0" brushRef="#br0" timeOffset="2171.4883">4963-4504 85 0,'-10'-10'221'0,"10"10"-53"0,-10-15-33 15,10 15-37-15,-12-12-23 0,12 12-28 0,0 0-25 16,-12-22-33-16,9 12-31 0,3 10-224 15,-4-29 88-15,1 12 60 0</inkml:trace>
  <inkml:trace contextRef="#ctx0" brushRef="#br0" timeOffset="2360.6081">4726-5615 224 0,'0'0'222'0,"0"0"-28"0,0 0-26 0,-12-5-16 16,12 5-21-16,0 0-24 0,0 0-32 0,0 0-31 15,0 0-19-15,0 0-33 0,0 0-45 0,0 0-45 16,19 41-297-16,-14-33 131 0,10 1 88 0</inkml:trace>
  <inkml:trace contextRef="#ctx0" brushRef="#br0" timeOffset="2514.6618">5710-4762 51 0,'10'19'112'0,"-2"8"-43"16,1-3-61-16,1-7-88 0,0 0 26 0,0 0 18 15</inkml:trace>
  <inkml:trace contextRef="#ctx0" brushRef="#br0" timeOffset="10699.2447">5781-4845 2610 0,'-7'37'-2'0,"-8"-3"13"0,-2-3-17 0,3 1-65 15,-6-3-52-15,8-7-13 0,-5 7-15 16,4-5-6-16,4-2-10 0,1-2-437 0,1-3 202 0,2-3 134 0</inkml:trace>
  <inkml:trace contextRef="#ctx0" brushRef="#br0" timeOffset="2872.4274">6175-4998 93 0,'0'0'291'15,"-15"-7"-62"-15,15 7-56 0,-15-7-51 0,15 7-40 16,0 0-30-16,-19-3-29 0,19 3-30 0,0 0-28 16,-8-5-41-16,8 5-241 0,0 0 107 0,0 0 70 0</inkml:trace>
  <inkml:trace contextRef="#ctx0" brushRef="#br0" timeOffset="2687.6989">6387-4108 146 0,'3'19'127'0,"-1"-4"-52"0,-2-15-23 0,0 19-49 0,0-19-138 0,0 0 45 16,0 15 30-16</inkml:trace>
  <inkml:trace contextRef="#ctx0" brushRef="#br0" timeOffset="3072.75">5991-5931 2611 0,'0'0'60'16,"-19"-15"-10"-16,11 10-14 0,8 5-11 0,-19-9-11 0,19 9-5 0,-17-5-6 0,17 5-8 15,-12-10-2-15,12 10-2 0,-13-7-8 0,13 7-15 16,0 0-23-16,-14-7-36 0,14 7-19 0,0 0-30 15,0 0-31-15,-8-10-40 0,8 10-443 0,0 0 218 16,0 0 146-16</inkml:trace>
  <inkml:trace contextRef="#ctx0" brushRef="#br0" timeOffset="3788.8461">7565-6738 2768 0,'-20'-7'60'0,"3"4"-12"0,2 1-19 0,-2-1-10 0,0-1-11 0,-2 1-1 0,1 1-13 15,18 2-7-15,-24-5-6 0,24 5-11 0,-17 0-12 16,17 0-14-16,0 0-20 0,-25 0-22 0,25 0-19 16,0 0-18-16,-19-3-14 0,19 3-18 0,-7-7-35 15,7 7-409-15,0 0 205 0,0 0 134 16</inkml:trace>
  <inkml:trace contextRef="#ctx0" brushRef="#br0" timeOffset="4129.5185">7745-7375 2439 0,'5'17'127'0,"3"-2"-65"0,-1-5-49 16,-2-1-53-16,0 3 5 0,-5-12-8 0,7 18-4 15,0-1-14-15,1-3-6 16,-1-2-35-16,0 0-14 0,3 1-27 0,0-4-42 16,0-1-417-16,4 4 202 0,-4-7 132 0</inkml:trace>
  <inkml:trace contextRef="#ctx0" brushRef="#br0" timeOffset="3948.8497">7188-7489 217 0,'0'0'238'15,"-14"-12"-21"-15,14 12-17 16,-12-12-19-16,12 12-19 0,-18-8-17 0,18 8-14 0,-9-4-20 15,9 4-26-15,0 0-40 0,-15-8-29 0,15 8-33 16,0 0-30-16,0 0-33 0,0 0-49 0,0 0-364 16,0 0 165-16,0 0 110 0</inkml:trace>
  <inkml:trace contextRef="#ctx0" brushRef="#br0" timeOffset="4853.5419">7240-7161 87 0,'0'0'117'16,"14"-12"-37"-16,-14 12-28 0,8-10-26 0,6-2-42 15,-1-2-100-15,1 1 38 0,6-6 26 0</inkml:trace>
  <inkml:trace contextRef="#ctx0" brushRef="#br0" timeOffset="3235.3454">6138-6585 279 0,'0'0'248'16,"0"0"-38"-16,-5 10-32 0,5-10-29 0,0 0-27 15,0 0-29-15,0 0-44 0,0 0-30 0,0 24-32 16,2-21-40-16,8 1-44 0,-10-4-299 0,22 10 132 16,-7-10 88-16</inkml:trace>
  <inkml:trace contextRef="#ctx0" brushRef="#br0" timeOffset="4675.0641">7061-6466 2439 0,'-17'8'53'0,"5"-4"7"16,-3 4-19-16,-2-3-19 0,-2-1-19 0,-1 4-14 16,8 1-10-16,0-1-2 0,0-1-8 0,-3 3-6 0,3-5-17 15,4 4-21-15,8-9-8 0,-9 12-20 0,9-12-26 16,-3 5-4-16,3-5-26 0,0 0-428 15,0 0 195-15,0 0 132 16</inkml:trace>
  <inkml:trace contextRef="#ctx0" brushRef="#br0" timeOffset="5028.1095">7877-8099 2023 0,'0'0'72'0,"25"-2"-40"0,-25 2-20 16,0 0 0-16,14-3-20 0,-14 3-23 0,0 0-8 0,13-7-8 16,-13 7-3-16,0 0-23 0,0 0-7 0,24 0-31 15,-24 0-27-15,17 0-388 0,-17 0 176 0,22 0 116 16</inkml:trace>
  <inkml:trace contextRef="#ctx0" brushRef="#br0" timeOffset="5776.8926">9025-7790 213 0,'-22'2'236'0,"3"3"-21"0,2 0-24 0,2 0-25 0,-4-3-26 16,6 1-30-16,1 4-28 0,0 0-36 0,12-7-21 15,-7 10-29-15,7-10-29 0,0 0-32 0,-8 10-32 16,8-10-312-16,0 0 137 0,0 0 90 0</inkml:trace>
  <inkml:trace contextRef="#ctx0" brushRef="#br0" timeOffset="6293.3837">9243-7722 195 0,'0'0'210'0,"0"0"-36"0,0 0-50 0,7 5-26 0,-7-5-32 16,0 0-32-16,0 0-34 0,0 0-20 0,0 0-23 0,0 0-30 0,0 0-182 0,0 0 85 15,12-20 56-15</inkml:trace>
  <inkml:trace contextRef="#ctx0" brushRef="#br0" timeOffset="6672.0663">9233-9404 180 0,'0'0'210'0,"0"0"-29"0,0 0-30 0,0 0-26 16,0 0-29-16,-12-19-18 0,12 19-33 0,0 0-22 15,0 0-26-15,15 0-22 0,-15 0-42 16,12 0-265-16,-12 0 110 0,0 0 74 0</inkml:trace>
  <inkml:trace contextRef="#ctx0" brushRef="#br0" timeOffset="13724.9319">9600-7151 32 0,'0'0'206'0,"12"7"-46"16,-12-7-42-16,0 0-40 0,10 7-19 0,-10-7-22 0,0 0-25 15,19 3-30-15,-9-6-41 0,7-4-150 0,0-3 69 16,10-2 48-16</inkml:trace>
  <inkml:trace contextRef="#ctx0" brushRef="#br0" timeOffset="1101.2376">4777-3683 15 0,'0'0'4'0,"10"12"-11"0,-10-12 3 16,7 7 0-16</inkml:trace>
  <inkml:trace contextRef="#ctx0" brushRef="#br0" timeOffset="12856.7376">4770-3321 2735 0,'2'22'15'16,"-11"0"4"-16,-1-3-15 0,-2-4-36 0,4-1-58 15,-2-4-54-15,10-10-32 0,-9 20-20 0,4-11-517 16,0-6 239-16,5-3 158 0</inkml:trace>
  <inkml:trace contextRef="#ctx0" brushRef="#br0" timeOffset="9897.6142">9895-7584 2884 0,'-41'32'5'16,"4"-13"-9"-16,5-4-26 0,10 2-67 0,3-2-46 0,6-6-30 15,1 3-21-15,0 1 9 0,7-4-6 0,5-9-433 0,-12 15 208 16,12-15 138-16</inkml:trace>
  <inkml:trace contextRef="#ctx0" brushRef="#br0" timeOffset="7542.7483">10789-7939 272 0,'0'0'244'16,"-10"25"-32"-16,6-16-35 0,4-1-40 0,0-8-44 0,0 0-46 15,0 0-42-15,-3 27-35 0,6-25-54 16,-3-2-275-16,0 0 121 0,0 0 78 0</inkml:trace>
  <inkml:trace contextRef="#ctx0" brushRef="#br0" timeOffset="9729.3905">10909-7914 2765 0,'-34'31'70'15,"4"-6"-17"-15,8-8-30 0,3 2-22 0,2-9-39 0,2 2-36 16,3-5-24-16,0 3-16 0,4-3-14 0,8-7-5 0,-9 8-25 16,4-6-33-16,5-2-469 0,0 0 220 0,0 0 146 15</inkml:trace>
  <inkml:trace contextRef="#ctx0" brushRef="#br0" timeOffset="13922.6049">10714-8391 2327 0,'24'-4'75'0,"-24"4"-11"0,5-8-14 32,-5 8-26-32,0 0-3 0,0 0-12 0,0 0-13 15,0 0-13-15,0 0-12 0,0 0-22 0,0 0-19 16,12-17-32-16,-12 17-23 0,0 0 4 0,5-7-23 15,-5 7-25-15,0 0-411 0,0 0 194 0,12-22 128 0</inkml:trace>
  <inkml:trace contextRef="#ctx0" brushRef="#br0" timeOffset="9528.237">11798-8952 2544 0,'-19'34'68'0,"-1"-7"-34"16,3-5-32-16,5-3-30 0,0-2-38 0,4-2-19 0,-2-1-19 0,6-2-28 16,-1 3-16-16,2-5-40 0,-2-1-445 0,5-9 211 15,0 0 140-15</inkml:trace>
  <inkml:trace contextRef="#ctx0" brushRef="#br0" timeOffset="7361.1027">10440-8002 2764 0,'-3'22'147'0,"-6"7"-59"0,-1 0-50 16,3-9-17-16,-1 2-20 0,1-10-35 0,4 0-14 16,1 3-24-1,-5 2-23-15,2-3-40 0,5 1-25 0,0-3-37 16,0-12-577-16,0 0 258 0,10 12 172 0</inkml:trace>
  <inkml:trace contextRef="#ctx0" brushRef="#br0" timeOffset="10098.2433">9069-7141 132 0,'-24'14'204'0,"7"3"-49"0,0-2-52 0,5-3-51 15,-1 3-47-15,1-6-64 0,7 1-139 0,5-10 66 0,-12 12 44 16</inkml:trace>
  <inkml:trace contextRef="#ctx0" brushRef="#br0" timeOffset="13526.1519">8442-6189 19 0,'0'8'148'0,"2"-1"-62"0,0 3-53 0,-2-10-43 0,5 17-82 16,-5-17 30-16,15 2 20 0</inkml:trace>
  <inkml:trace contextRef="#ctx0" brushRef="#br0" timeOffset="13357.1831">7296-5972 27 0,'10'-3'262'0,"-1"-2"-42"0,-9 5-35 0,10-2-37 16,-10 2-41-16,0 0-36 0,22-3-55 15,-14 3-23-15,-8 0-52 0,14-2-38 0,-7-3-194 0,-7 5 97 16,25-12 64-16</inkml:trace>
  <inkml:trace contextRef="#ctx0" brushRef="#br0" timeOffset="10482.8077">5837-5452 2652 0,'-41'29'-6'0,"9"-12"-33"0,-12 12-44 15,12-12-63-15,6 0-42 0,6 0-22 0,-2 0-24 0,10-2-348 16,0-1 194-16,4-6 128 0</inkml:trace>
  <inkml:trace contextRef="#ctx0" brushRef="#br0" timeOffset="13188.1305">5713-4954 2418 0,'10'2'41'16,"-1"-2"-18"-1,-9 0-5-15,15 0-17 0,-15 0-51 0,0 0-21 16,20 0-15-16,-20 0-6 0,17 0 16 0,-17 0-9 15,24-7-12-15,-2 2-32 0,10-7-46 16,0-5-373-16,16-12 184 0,9-8 120 0</inkml:trace>
  <inkml:trace contextRef="#ctx0" brushRef="#br0" timeOffset="13004.8007">5129-4116 3017 0,'7'-2'27'16,"-7"2"-1"-16,8-5-17 0,-8 5-28 15,7-7-45-15,-7 7-30 0,0 0-29 0,0 0-23 0,10-12-13 0,-10 12-32 16,0 0-12 0,14-8-491-16,-14 8 232 0,22-12 154 0</inkml:trace>
  <inkml:trace contextRef="#ctx0" brushRef="#br0" timeOffset="3572.9793">7892-5615 193 0,'0'0'179'0,"12"12"-32"15,-12-12-37-15,7 7-28 0,-7-7-34 0,0 0-29 16,0 0-59-16,0 0-206 0,0 0 82 16,0 0 54-16</inkml:trace>
  <inkml:trace contextRef="#ctx0" brushRef="#br0" timeOffset="4490.0649">7511-5771 196 0,'-17'8'210'16,"0"-1"-42"-16,0 0-51 0,2-4-31 15,15-3-21-15,-17 7-55 0,7-2-20 16,3-5-33-16,7 0-224 0,0 0 89 0,0 0 60 16</inkml:trace>
  <inkml:trace contextRef="#ctx0" brushRef="#br0" timeOffset="3404.5492">7516-5690 2448 0,'7'19'46'0,"-2"-2"-19"0,-3 0-47 0,3-10-66 0,-5-7-50 0,5 20-24 0,0-11 2 0,-3 1-16 15,3-3 3-15,3 6-369 0,-8-13 180 0,14 7 120 16</inkml:trace>
  <inkml:trace contextRef="#ctx0" brushRef="#br0" timeOffset="10298.4642">7931-6612 2964 0,'-41'30'-23'0,"4"-11"35"16,-10 17-18-16,1-6-34 0,7-8-41 0,-3 7-44 15,8-10-22-15,5-2 12 0,4-7-14 0,11 4-30 16,-1-4-518-16,0-5 231 15,6 2 156-15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00:17.9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141 93 7 0,'0'0'43'0,"-3"-20"-7"0,3 20 2 0,0 0-4 16,-5-12-4-16,5 12-3 0,0 0-2 0,0 0-1 15,-5-15-4-15,5 15-7 0,0 0 0 0,0 0-3 16,0 0 2-16,0 0-4 0,0 0 1 0,0 0-8 16,-21 27 14-16,16-12-7 0,5-15 7 0,-13 29-6 15,9-7 6-15,-1 9-9 0,-3-2 7 0,1 3 2 16,5 2-3-16,-3-2-3 0,2 7-6 0,3-8 2 16,0-2 1-16,5 5 12 0,-5 0-5 0,3-2 1 15,-1-5-1-15,5 4-2 0,3-4 2 0,-3-3 9 16,-2-7-9-16,8-2-7 0,-6-3 2 0,3 3 11 15,2-6-9-15,0 1 9 0,0-5-18 0,3-3 14 16,-3 1-8-16,-12-3 2 0,29-7-4 0,-14 2 7 16,5-5 6-16,4-7-6 0,0-3-2 0,1-1-7 15,14-21 3-15,-2 6 1 0,-6-5-7 0,1-3 7 16,-3 0-1-16,1 0 3 0,-11 3-8 0,-2 5 9 16,-4 6-8-16,4-1 4 0,-5 2-2 0,3 2 1 15,-6 0-15-15,1 5 12 0,-2 3 0 16,-1 2 6-16,0 2-4 0,-7 15 20 0,7-22-8 15,-2 8 3-15,-5 14-7 0,-2-15 1 0,2 15-1 16,0 0-2-16,0 0 5 0,0 0-16 0,-10-17-1 0,10 17 9 16,0 0-10-16,0 0 3 0,0 0 2 0,0 0-2 15,-27 24-2-15,20-9 8 0,0 2-1 16,4 0 0-16,1 5 2 0,-3-3-3 0,-2 18-6 16,4 2 19-16,-4 0-11 0,4 2-11 0,-4 27 2 0,2-2-2 15,0-1 15-15,5 6-21 0,0-11 4 16,0 6 7-16,-5 5 2 0,5 1 7 0,-7-3-8 15,7-11 3-15,0-7-2 0,2 19-2 0,1 3-2 16,-1-10 1-16,-2-11 5 0,0 23-1 0,-2-2 0 16,-3-5 1-16,5 5 6 0,2-17-4 0,-2-15-5 15,-2 0-7-15,-3 1-1 0,3-6 19 0,-3 5-21 16,5-2 11-16,-3 0-4 0,-2-10 6 0,1 3-2 16,1-8-8-16,-4 13 8 0,-3-6 0 0,8-2 1 15,-6-4-7-15,-2 1-1 0,3-1 10 0,0-3 3 16,2-8-2-16,-5-2 0 0,-2 3-7 0,0-5-18 15,-3-1 33-15,0 1-4 0,-2-5 1 0,-5-3 8 16,3-4 2-16,-3-3-2 0,-10-2 1 0,0-5-6 16,1-1 15-16,1-1-8 0,1-6 9 0,-8-9 0 15,-2-5 8-15,10-5-15 0,7 0 3 0,-5-9 8 16,12 4-17-16,3 3-5 0,7 0 9 0,13-23-3 16,4 4-2-16,5-1-1 0,10-7-9 0,0 7 2 15,7 10 3-15,5-10 2 0,0 13-18 0,5-3-11 16,2 7-10-16,1 2-6 0,4 8-37 0,0 0-61 15,3 10-279-15,2-3 135 0,-7 3 92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00:21.4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997 322 69 0,'0'0'61'0,"10"-5"1"0,-10 5 2 16,7-5-18-16,-2-2 2 0,-5 7-11 0,10-7 2 15,-6 2 5-15,-4 5-17 0,5-12 8 0,0-5-8 16,3 7-10-16,-4 0-6 0,1 3 11 0,-5 7 2 16,5-19 0-16,-2 9 1 0,-1 3-16 0,-2 7 10 15,0-17 1-15,0 17-11 0,0-12-4 0,0 2 7 16,0 10-6-16,-5-12 14 0,5 12-21 15,-12-10 12-15,0 5 4 0,-3 3-11 0,0 4 18 0,-4 3-2 16,-1 12 5-16,-11-10 0 0,4 8 2 0,-20 14 9 16,3 3 11-16,8-8-9 0,-11 7 0 0,13-6 3 15,-10 6 5-15,5 6 0 0,10-8 3 0,7 0 0 16,0-7-1-16,0 0 6 0,2 2 3 16,6 3 9-16,-1 2 3 0,3 0-4 0,2-7-7 15,3-2-2-15,-1-1-2 0,6 0-9 0,-3 1-11 16,7-1 2-16,1-2 0 0,2 0 1 0,0 0-8 0,4-4-1 15,4 1 0-15,-1 1-1 0,12 4-5 0,3-7-3 16,0-2-1-16,5 0-18 0,2-8-33 0,7 3-36 16,-9-5-35-16,5 2-49 0,-8-4-464 15,10-3 207-15,-5-7 136 0</inkml:trace>
  <inkml:trace contextRef="#ctx0" brushRef="#br0" timeOffset="-476.8188">98 125 64 0,'0'0'80'16,"29"-9"-3"-16,-29 9-3 0,25-17-1 0,-13 9-16 16,2 1-9-16,1 0 3 0,10-5-26 0,-4 4 27 15,4-9-10-15,-3 10 2 0,-3 0-5 0,-1 2-20 16,-6 0 14-16,5-7-15 0,-7 12-3 0,4 0 5 15,3-5 3-15,0 10-11 0,-17-5 11 0,20 7-12 16,-8 5 10-16,-2 0 1 0,5 15 7 0,-3 0-7 16,-2 0-1-16,-5-6-1 0,-1 4 4 0,1 9 1 15,-10 2-4-15,10-4 2 0,-12 7-5 0,-8 17-1 16,8-15 8-16,0-9-2 0,-3-1-3 0,-2 1 2 16,2-3 6-16,-2 0-15 0,-3-2 13 0,-4-3-4 15,-1-4-2-15,5-6-6 0,-12 6 10 0,3-6 9 16,4-2-12-16,-6-2 2 0,8 0 11 0,-3-8-4 15,1-2 5-15,3 0-11 0,-10-2 4 0,10 2-9 16,0-8-1-16,-13-1-2 0,11 4 2 16,2-2-15-16,5 2-6 0,2-5 4 0,-5 5-16 0,15 5-5 15,-10-17-19-15,10 17-11 0,-7-10-48 0,7 1-11 16,0 9-348-16,0 0 153 0,0 0 100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3.4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 1329 2283 0,'-8'-7'132'0,"23"2"-162"0,-30-5 61 15,8 1-289-15,14 1 306 0,-11 4-124 0,1-4 98 16,-2 3-66-16,8 3-28 0,2-8 90 16,-3-2 23-16,5-5-41 0,6-10-25 0,8-26-44 15,14-15 247-15,-6 0-200 0,39-54 207 0,-16-14-161 16,-13 39-252-16,17-39 60 0,-19 34-35 0,-8 26 184 16,-5 21 9-16,-4-11 43 0,4 13-75 0,-7 11 57 15,-7 11-10-15,2 11 30 0,-9-2-21 0,7 5 27 16,-5 0-23-16,-3 5 20 0,-2 12-139 0,5-12 185 15,-5 12-135 1,0 0-5-16,0 0 115 0,0 0-55 0,0 0-51 16,0 0 109-16,0 0-95 0,24 41 70 0,-19-21-59 15,5 9 42-15,-3 0-67 0,15 25 77 0,3-3-24 16,-8 4-46-16,7 1 69 0,1-5-63 0,4 5 117 16,-5 0-148-16,11 0 118 0,-4 5-122 0,-4 0 75 15,5 2 22-15,-5 2-111 0,10 1-435 0,-13 2-210 16,39 58 310-16</inkml:trace>
  <inkml:trace contextRef="#ctx0" brushRef="#br0" timeOffset="-284.7883">523 639 42 0,'-2'-12'128'0,"2"12"-15"0,-5-10-8 16,5 10-8-16,-3-9-11 0,3 9 3 0,-5-8-1 15,5 8 11-15,0 0 4 0,0 0 1 0,-5-9-14 16,5 9-3-16,0 0 3 0,0 0-11 0,-2-13 0 0,2 13 3 0,0 0-5 16,-5-9 1-16,5 9 0 0,0 0-3 0,-2-13-4 15,2 13-4-15,-5-7-6 0,5 7-5 0,0 0-6 16,0 0-3-16,0 0-8 0,-15-24-4 0,15 24-1 16,-5-12-5-16,5 12 0 0,-5-20-2 0,5 20-6 15,-2-22 1-15,2 22-3 0,-5-26 7 0,5 6 8 16,0 3-2-16,0 17 0 0,-2-26 1 0,2 26 0 0,0-22-4 31,0 22-2-31,-3-17 4 0,3 17 0 0,-2-20 0 0,2 20 7 0,0 0 0 0,0-17 3 0,0 17-5 16,0 0-7-16,-3-17-1 0,3 17 3 0,0 0-2 15,0 0-4-15,0 0-4 0,0 0 6 0,-27 61-6 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00:23.1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108 233 32 0,'0'0'28'0,"-22"-5"5"0,22 5-3 16,-20 0-1-16,20 0 1 0,0 0-4 0,-24 7 5 16,24-7 15-16,-20 17 5 0,15-7-7 0,5-10 12 15,-7 29 5-15,7-9 9 0,0-20-9 16,-3 41-8-16,1-17-4 0,4-2-2 0,-2-22-5 16,0 39-4-16,8-17-5 0,-3-3 1 0,2-2 1 15,0 17 3-15,3-7-18 0,2-7 10 0,3 4 2 16,-5-5-4-16,-1-7 4 0,-1-2-21 0,-8-10 16 15,22 17-10-15,-12-10 6 0,2 3 2 0,-12-10-10 16,19 7 5-16,-19-7 3 0,22 0-6 0,-22 0-3 16,25-9-6-16,-11-1 10 0,6-7 0 0,2 0-5 15,-5-7 0-15,5-3-5 0,0 0 0 0,5-17 6 16,0-4-15-16,2 2 14 0,-7 9-18 0,7-9 9 16,-7 10 0-16,-7 4 5 0,2 3 0 0,-2 2-5 15,2 5 7-15,-5-5 5 0,0 6-1 0,-2 4-6 16,0 4 9-16,2-1-4 0,-2 2 0 0,-5 0-7 15,0 2 3-15,-5 10 13 0,9-15-10 0,-9 15 0 16,8-12 5-16,-8 12-4 0,7-10 0 0,-7 10-6 16,0 0 5-16,7-12-5 0,-7 12 4 0,0 0-5 15,8-9-1-15,-8 9-1 0,0 0-5 0,0 0 10 16,0 0-5-16,0 0 3 0,0 0-5 0,0 0-7 16,12 26 12-16,-10-14-12 0,-2-12 1 0,3 30 3 15,-3-9 7-15,2-1-11 0,-2 4 8 0,5 20 2 16,0-12-5-16,0 6 5 0,0 4-3 0,0-1 6 15,0-2-6-15,4 27 0 0,1-3-4 0,5 0 2 16,-6 12-1-16,1-4 2 0,2-8-2 0,3 5 3 16,-3 10 0-16,5 2 3 0,1-2-1 0,-6-1-3 15,5 6 6-15,0 0-6 0,-2-5 3 0,-3-3-4 16,0-2 10-16,3-5-5 0,4 2-3 0,-9-4 3 16,5-10-1-16,-13-5 3 0,5-7 0 0,-2-15 2 15,-2 7-2-15,-1-9-4 0,1 0 1 0,-3-5 2 16,-8 9 1-16,3-4-5 0,1-8 3 0,-1-2 0 15,-3 0 1-15,-1-2 1 0,-6-3-5 0,0 0 6 16,-7 5-4-16,-5-7 1 0,1-3-10 0,-9-4 8 16,1-1-2-16,-3-4 4 0,-2-1 0 0,0-6 3 15,-19-6 17-15,-1-4-5 0,5-6 10 16,1 3 1-16,6-2 1 0,-2 2-1 0,15-5 6 0,5 8 1 16,7 2-3-16,0-5-2 0,5 0-4 15,-3 0-2-15,3-4-5 0,5-4-1 0,0-1-3 16,7-3-3-16,0-5-1 0,7 3-5 0,3-6-2 15,17-14-1-15,3-4-12 0,4 1-18 0,3 3-18 16,9-2-34-16,40-49-35 0,-23 46-40 0,-4 1-549 0,-7 13 233 16,1 1 156-16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9.8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 91 9 0,'0'0'142'16,"0"0"-5"-16,0 0 9 0,0 0-1 0,0-20-13 16,0 20-2-16,0 0-2 0,0 0 0 0,0 0-9 15,0 0 1-15,-3-26-6 0,3 26 1 0,0 0-9 16,0 0 0-16,0 0-8 0,-4-15-1 0,4 15-5 16,0 0-1-16,0 0-6 0,0 0 1 0,0 0-7 15,0 0 2-15,0 0-7 16,0 0-6-16,0 0-2 0,0 0-4 0,-15 49 2 15,10-32-10-15,3 2 8 0,-1-2-14 16,3-17 2-16,5 32-2 0,-3-13-11 0,1 0 1 16,4-6-4-16,1 1-6 0,1 1-1 0,6-3-5 15,0-5-3-15,-3-2-4 0,7-5 8 0,1 3-5 0,2-6-6 16,-5 1 0-16,3-6 8 0,9-1-7 0,-2-6-2 16,2 3-3-16,-2-5 5 0,-8 7 2 0,3-4-3 0,-9 1 2 15,1-1 5-15,-4-1 4 0,-7 1-1 0,-3 14 12 16,-5-27-15-16,0 10 12 0,0 2 10 0,-7-2-18 15,-1 5 4-15,-4 5 8 0,0 0-4 0,0 2 1 16,2 0-3-16,-7 0 3 0,0 0 0 0,5 5-7 16,0 0-22-16,17 0-1 0,-27-5-9 0,27 5-29 15,-17 5-32-15,0-2-41 16,17-3-53-16,-19 9-61 0,19-9-84 0,-8 8-700 16,8-8 335-16,0 0 224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2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96 87 0,'3'-17'113'15,"-3"17"-4"-15,5-17-6 0,-5 17 7 0,2-12-15 16,-2 12 9-16,0 0-11 0,0-17-3 0,0 17-6 16,0 0-1-16,5-17-12 0,-5 17 2 0,0 0-8 15,0 0 2-15,0 0 3 0,0-17-4 0,0 17-5 16,0 0 1-16,0 0-12 0,0 0-3 0,0 0-7 0,0 0-4 15,0 0 0-15,0 0-6 0,0 0 3 0,0 0-1 16,0 0-9-16,-7 56 5 0,4-22 9 16,3 5 2-16,-2 5-4 0,-3 4 4 0,2 25-6 15,-4 2 11-15,5 3 7 0,2 7-2 0,2 0-10 0,3 15 5 16,-5-5-2-16,2 2-5 0,8 97-2 0,-15-14-4 16,3-63-9-1,4-8 14-15,11-21 0 0,-11 11 9 0,8 74 2 16,-5-32-8-16,2-29 5 0,-2-15-5 0,0 95 3 15,-3-61 3-15,5-26-6 0,-2-13 7 0,-5 0-7 16,5 6 0-16,-5 89-10 0,-7-44-14 0,9-31 25 16,-2-15 9-16,-7-7-11 0,2 5-8 0,3 87-1 15,-1-56 0-15,8-23 3 0,-10-14-11 0,5-1 0 16,-7 2 7-16,7-3 3 0,-2 3 3 0,-1-2-5 0,-2 2 7 0,-2 2-10 16,4-4-3-16,6 11 8 0,-1-4-2 0,-2-3 9 15,-2 1-14-15,2-3-4 0,-3 2-9 0,6-2 20 16,-3 0-6-16,2 2 14 0,-2-4-11 15,3-13 4-15,-3 10-4 0,0-10-2 0,2 6-14 16,-4 4 16-16,7-12-9 0,-5 7-10 0,2 0 6 0,-2-2-6 16,0-3 9-1,5 8-2-15,-3-1 6 0,3 1-4 0,-7 2 7 16,9-5-6-16,-7 3 6 0,0-8-11 0,3 3 11 16,-3 7-3-16,0-2 5 0,4-3-16 0,-4 0 8 15,0-2-2-15,0 2 17 0,0-10 0 0,0 6 2 16,0-1 6-16,3-21-3 0,-6 16 3 0,8 3-17 15,0-5 10-15,-7 0-15 0,2-7 12 0,5 2-14 16,-5-5 1-16,2-9-3 0,-2-5 10 0,5 2-9 0,-3-5-6 0,1 27-3 16,2-14 6-16,-3-8-1 0,1-10-1 0,-1 8-6 15,3-5 8-15,-3-3-2 0,3-2-2 0,-5-4-16 16,-2-4-21-16,-1-4-19 0,3-5-11 0,3 0-29 16,-3 3-33-16,0-6-46 0,0-14-55 15,0 0-66-15,0 0-66 0,0 0-821 0,0 0 391 0,-44-94 260 16</inkml:trace>
</inkml:ink>
</file>

<file path=ppt/ink/ink50.xml><?xml version="1.0" encoding="utf-8"?>
<inkml:ink xmlns:inkml="http://www.w3.org/2003/InkML">
  <inkml:definitions/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2:32.0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-9 7910 76 0,'0'0'121'0,"0"0"-9"0,0 0-3 16,0 0-2-16,0 0-8 0,0 0-9 0,0 0-15 15,0 0 11-15,-9 7-8 0,9-7 5 0,0 0 3 0,0 0 2 0,0 0 2 16,0 0-9-16,0 0 2 0,0 0-4 16,0 0-3-16,0 0-1 0,0 0-5 0,0 0-2 15,0 0 1-15,0 0-3 0,0 0-6 0,0 0-3 16,0 0-3-16,0 0-2 0,-10-2-7 0,10 2-3 15,0 0-2-15,0 0-6 0,0 0-1 0,0 0-3 16,27-29-5-16,-15 17-2 0,0 2 0 0,0-5-3 0,10-2 1 0,-2-5-3 16,2-2 3-16,14-8 8 0,-6 3 6 0,6-10-4 15,1-2 1-15,2 2-2 0,0 3 0 0,5-8-1 16,-2 3-4-16,-3-1-4 0,5 1-3 0,-5 5-1 16,-10 4 2-16,13-7-3 0,4-2 0 0,-4 7-3 15,-6-8 1-15,-9 8-1 0,15 0-2 0,-8-2 0 16,5 0-5-1,-2-6 7-15,7 11-4 0,-15 1 2 0,10-13-3 16,-5 9 2-16,-2 7-3 0,12-10 0 0,-3-1 5 16,-4 4-6-16,2 0 6 0,3-5 2 0,-1 7-1 15,1-9 0-15,4 4-2 0,-4 1-1 0,4 2 0 16,-4 0-4-16,-6 0 6 0,-4 7-5 0,-3 5 3 16,15-9 4-16,-7-3-8 0,-3 7 1 0,5-5 0 15,-2-2 2-15,2-5-4 0,-7 17-9 0,-5 3 4 0,0 0 6 0,-3 4 2 16,3-7 1-16,0 3-3 0,-3 2-1 0,13-15 2 15,-5 8-3-15,-8 2-2 0,15-10 2 0,-7 13 4 16,-8-10-10-16,1 9 10 0,-1-4-2 0,15-8-2 16,-9 3 0-16,6-5 7 0,-2 7-7 0,-7 1 2 15,-5 1-1-15,25-1-4 0,-8-6 4 16,10-4-6-16,-18 14 1 16,-6-5 6-16,16-2 0 0,-6 2-2 0,4-7-4 0,2 5 7 15,-9 2-2-15,-3 5-1 0,13-7-1 16,-11 2 3-16,-1 3-16 0,-6 2 13 0,28-9 2 15,-8-3 2-15,-10 7 1 0,5-7 12 0,5 2 3 16,2 3-2-16,1-3 3 0,-1 6-7 0,-4-3-6 16,6-1 1-16,-6-1 12 0,2 4-15 0,0-2 7 15,0 2-9-15,-3-4 3 0,3 1-8 0,0 4 7 0,0-8-4 0,0 2 9 16,0 5 0-16,0-2-19 0,3-2 13 16,-3 4-4-16,-3-5-1 0,3 1 2 0,3-1-1 15,-4 8-2-15,-3 4 7 0,4-14-8 0,-8 10 0 16,11-3-4-16,-8 8 12 0,5-10-14 0,-8 7 5 15,8-12-7-15,10 9 3 0,-12-9 10 0,11 8 1 16,-9-6-6-16,5-2-3 0,-2 5 14 0,-8 9-3 0,5-11-7 0,0 7 2 16,9-8 4-16,4 0-8 0,-18 13 3 0,9-10-4 15,-6 14 7-15,7-21-5 0,-13 11-1 0,11-1 4 16,-8-8 2-16,10 5 1 0,-3-6-11 0,-2 6 6 16,0-5 2-16,5 8-1 0,-3-1 5 0,-2-2-8 15,3-5 2-15,4 4 6 0,0-1-7 16,-2-3-1-16,-5 7-1 15,0 3 1-15,3 0-4 0,-11-1 6 0,11 1-2 16,-6 4 4-16,8-6-1 0,-5-3-7 0,5 4 12 16,0 3 0-16,-15 1 1 0,3 4 4 0,12-10-3 15,-10 7-12-15,-8 1 8 0,-1 2 5 0,-1 2-7 16,3-2-1-16,-3 0 0 0,3 0 6 0,-3 0-6 16,3 0-6-16,-3 0 7 0,1 5 3 0,-1-7-5 15,20-8-3-15,-5-2 8 0,-3 2-3 0,3-5-1 0,-10 8 3 0,-2 5-4 16,-7-1 1-16,23-7-1 0,-6-7-4 0,-13 10 3 15,25-10 8-15,-8 5-10 0,-11 5 9 0,-4 2-13 16,13-10 4-16,-2 5-1 0,-3-11 3 0,12 8 0 16,-4-1-2-16,-3 2 8 0,-8 4-1 0,18-6-2 15,-10-6-6-15,0 3 11 0,-2 3-2 0,-1-1-6 16,-7 5-6 0,-2 8 4-16,17-10 6 0,-15 4 0 0,-5 8 1 15,1 3-7-15,14-13 6 0,5-2 3 0,-18 5-8 0,1 7-2 16,10-20 0-16,4 8 2 0,-9 7 1 15,7-9 13-15,0 6-12 0,-10 3 1 0,-7 1-4 16,0 11 18-16,14-22-7 0,3-2-5 0,-7 10 2 16,-8 4-2-16,15-9 0 0,-10 5 8 0,-5 7-14 15,3 2 3-15,-5-7 1 0,15-7 9 0,2 0-4 0,-13 2-9 0,-4 1 8 16,-2 9 6-16,11-17-5 0,8 0 4 0,-10 12-1 16,-12 2-11-16,22-9 12 0,-9 7-9 0,-13 0 7 15,-3 8-5-15,1-6-1 0,-1 6 5 0,-2-3-10 16,8-5 3-16,-6 2-11 0,3 3 2 0,8 0 8 15,-6-2-2-15,5 2-2 0,15-10-2 0,-14 3 10 16,-8 7 4 0,-3 0-8-16,1 2 7 0,4-4 23 0,3 4-8 15,-10-2-3-15,8-2 6 0,-1 2-5 0,-9 5 3 16,-1-3 6-16,-1 1-16 0,-4 1-8 0,13-4 6 16,5 0 10-16,-10-2-2 0,8 4-5 0,-6-4-5 0,-9 4-2 15,17-4-8-15,-5 2 6 0,0 0-2 16,-3 0-7-16,3 0 17 0,-9 2-7 0,-1 1 2 0,2-1-9 15,6 0 9-15,0-2-7 0,-3-2 6 0,0 2-13 0,-3 2 14 16,4 3-7-16,4-5 1 0,-8 3 3 0,-4-1-10 16,14 1 11-16,-2-3-13 0,-5 2 14 0,1 3-5 0,4-5 1 15,-8 2-8-15,3 3 7 0,5-7-5 16,3 6 2-16,-6 1 7 0,-4 3-11 0,9-6 2 0,-9 3-2 16,9-5 10-16,-4 5 4 0,-5 2-6 15,-1-2-10-15,3 0 7 0,-2 2 10 0,-3 0-19 0,3 0 17 0,-3 1-8 16,5-1-4-16,-5 0 11 0,6 1-41 0,-4-1-23 15,1 3-34-15,0-3-51 0,-1-2-71 0,3 4-78 16,-5 4-942-16,-2-4 410 0,-10 8 274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2:32.02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3826 4372 26 0,'0'0'121'16,"0"0"9"-16,0 0 3 0,0 0-15 0,0 0-18 16,0 0-6-16,0 0-1 0,0 0-2 0,0 0-10 15,0 0-12-15,44 5-7 0,-44-5-8 16,29 5-1-16,-29-5-9 0,34-3-12 0,3 6 6 16,-10-1-31-16,2-2 25 0,-4 3-12 0,9-8 10 0,2 7-6 0,-4-7-5 15,5 1-6-15,-3-1-20 0,-7 2 3 0,2-4-46 16,-9 0-25-16,11-1-34 0,-9 4-304 0,0-4 137 15,-22 8 92-15</inkml:trace>
  <inkml:trace contextRef="#ctx0" brushRef="#br0" timeOffset="1">4468 4066 53 0,'-9'-15'155'16,"9"15"-15"-16,0 0 5 0,-22 3-4 0,22-3 1 0,0 0-15 0,-32 19-4 16,15 8-17-16,2-10-7 0,-5 7-13 0,-14 13 2 15,10-1-12-15,-3 8-14 0,3-10 0 16,4-2-9-16,-2 16-5 0,5-9-5 0,-5 12-3 16,5-12-5-16,-3-5-6 0,11-2-12 0,-6-8-20 15,3 3-18-15,-1-3-31 0,1 3-21 0,5-8-40 16,-5 0-423-16,-1-4 178 0,9-5 120 0</inkml:trace>
  <inkml:trace contextRef="#ctx0" brushRef="#br0" timeOffset="2">7148 4428 88 0,'0'0'163'0,"-36"2"-4"0,36-2-2 16,-25 15 4-16,8-5-2 0,-5 7-10 0,2-3-5 15,-4 3-9-15,0 3-13 0,-1 7-9 0,-11 4-10 16,9 1-12-16,-20 9-9 0,11 0-7 0,-8-4-7 15,12 7-12-15,0-6-11 0,3 9-25 0,2-18-25 16,5 0-23-16,2 0-31 0,11-2-48 0,-8 0-42 16,7-6-433-16,0-1 194 0,5-6 130 0</inkml:trace>
  <inkml:trace contextRef="#ctx0" brushRef="#br0" timeOffset="3">6694 4515 95 0,'0'0'145'0,"-3"10"-9"0,3-10-20 0,0 0-11 0,10 15-2 15,-10-15-11-15,10 10-9 0,-8-3-7 0,8 5-6 16,2-2-16-16,8 12 4 0,-5-10-7 0,-3 0-5 16,2-2-1-16,-1 2-8 0,4-3-2 0,-3-4-17 15,-4 3-30-15,5-1-31 0,2-2-28 0,-2 0-44 16,4-1-261-16,-7-6 126 0,5 7 84 0</inkml:trace>
  <inkml:trace contextRef="#ctx0" brushRef="#br1" timeOffset="4">5817 4501 71 0,'0'0'111'0,"0"0"2"16,32 5-18-16,-32-5-4 0,19 0-5 0,-2 7-7 16,0-2-3-16,-2 5-10 0,4-8-12 0,11 8 2 15,-3-3-7-15,2 0-1 0,3 6-1 0,-5-9-11 16,2 6-4-16,3 0-10 0,-1 2 9 0,-6-5-25 15,-3-2-18-15,-3-2-22 0,3-1-15 0,0 0-26 16,10 6-258-16,-12-6 111 16,-3 3 74-16</inkml:trace>
  <inkml:trace contextRef="#ctx0" brushRef="#br1" timeOffset="5">6498 4384 38 0,'0'0'146'0,"0"0"-19"0,-17-7 5 16,17 7-12-16,0 0-10 0,-27 17 3 0,13-7-17 15,-1 2 4-15,-2 12-29 0,-7-2 1 0,-11 14-9 16,6-4-9-16,7-10-2 0,-10 17-2 0,10-10-3 16,0-5-23-16,5 1-26 0,0-4-24 0,5 4-33 15,2-3-35-15,0-5-318 16,1-3 138-16,4 1 90 0</inkml:trace>
  <inkml:trace contextRef="#ctx0" brushRef="#br1" timeOffset="6">8602 4156 124 0,'-13'12'136'0,"13"-12"-8"0,0 15-5 15,0-15-5-15,0 0-2 0,20 26-5 0,-10-14-19 16,4-4-7-16,16 11-7 0,-3-4-5 0,4-1-3 15,1-9-13-15,5 2-3 0,2-2-4 0,20 12-6 0,-11-7-3 0,-11 0-10 16,0-8 3-16,2-2-7 0,-7 0-19 0,19 20-12 16,-7-13-31-16,-10-5-16 0,-10-2-43 0,3-2-44 15,-10 0-288-15,0 6 142 0,-2-6 94 16</inkml:trace>
  <inkml:trace contextRef="#ctx0" brushRef="#br1" timeOffset="7">9176 4080 147 0,'0'0'144'0,"0"0"-1"16,-15-7-4-16,15 7-9 0,0 0-6 0,-19 20-10 0,9-11-6 0,-7 13-5 15,0 0-8-15,-3-2-14 0,5 9-11 0,3-3-7 16,-15 25 0-16,5-12-7 0,-14-2-8 0,14-3-9 15,-5 10-9-15,5-8-31 0,10-7-9 0,2-2-14 16,-2-8-37-16,7 1-28 0,0-6-29 0,0-1-348 16,5-13 156-16,0 0 104 0</inkml:trace>
  <inkml:trace contextRef="#ctx0" brushRef="#br0" timeOffset="28">3274 1742 74 0,'0'0'94'0,"-17"-2"7"15,17 2-2-15,0 0-21 0,0 0 4 0,0 0-9 0,0 0 2 0,39 15-6 16,-20-13-1-16,3 3-15 0,3-3 1 0,11 1 0 15,-2 2-12-15,-7-3-6 0,0 1 3 0,7-1-11 16,1 3-3-16,-4-5-2 0,-1 0 10 0,-3 2-12 16,-5-7-18-16,2 5-18 0,-2-2-18 0,0 2-28 15,-2 0-21-15,9-7-263 0,-10 4 115 16,1-4 76-16</inkml:trace>
  <inkml:trace contextRef="#ctx0" brushRef="#br0" timeOffset="29">3902 1468 92 0,'-10'-7'109'16,"10"7"13"-16,0 0-15 0,-17-5-6 0,17 5-2 0,0 0-1 16,-30 14-13-16,16-9-6 0,-11 12-11 15,6 3-1-15,-3 1-5 0,-3 1-6 0,-14 12 0 16,10-2-10-16,-8 9 2 0,-2-7-16 0,12 0 5 15,5-2-4-15,0-10-6 0,3 7-11 0,2-7 2 16,-3 2-11-16,5 3-24 16,3-3-14-16,0-4-31 0,2-3-14 0,5 0-41 15,3-5-271-15,2-12 130 0,2 27 86 0</inkml:trace>
  <inkml:trace contextRef="#ctx0" brushRef="#br0" timeOffset="30">4632 1509 89 0,'17'3'131'0,"-10"1"-10"0,-7-4-2 15,20 0-12-15,-5 5-11 0,4 3-7 0,-2-6-6 16,3 0-6-16,2 1-9 0,0-1 1 0,7 6-13 16,-2-1-7-16,-3-2-11 0,8 5 6 0,0-3-4 0,-5-2-12 15,7 2 2-15,-5 3-9 0,3-3 5 16,-3 0-3-16,-4-4-10 0,-1 2-27 0,1-3-32 16,-6 0-17-16,3 1-48 0,-2-1-284 0,-1 1 131 15,-2-1 88-15</inkml:trace>
  <inkml:trace contextRef="#ctx0" brushRef="#br0" timeOffset="31">5338 1385 83 0,'0'0'107'16,"-15"-5"1"-16,15 5 2 0,0 0-2 0,0 0-18 15,-34 20-8-15,17-8-2 0,2 0-5 0,-4 10-5 0,2 0-12 16,-5 5-3-16,-8 19-10 0,4-2-10 0,-1-10-7 16,-3 14-5-16,8-14-18 0,10-5-19 15,-12 20-28-15,9-13-24 0,5-6-37 0,5-1-210 0,3 0 105 0,-3-5 68 16</inkml:trace>
  <inkml:trace contextRef="#ctx0" brushRef="#br0" timeOffset="32">6503 872 84 0,'0'0'122'15,"-17"-7"-8"-15,17 7 8 0,-22 5-9 0,22-5-7 16,-29 10 1-16,12-1-16 0,-8 6-2 0,1 4-17 16,-18 13-9-16,15-3 0 0,-9 8-9 0,-3 2 0 0,0-1-7 15,0 4-22-15,4-3 0 0,-1 0-20 16,4-1-2-16,8-4-7 0,-1-9-7 0,3-3-16 16,10-5-13-16,-3-5-12 0,1 0-37 0,4 0-11 15,-2-5-246-15,2 1 116 0,10-8 76 0</inkml:trace>
  <inkml:trace contextRef="#ctx0" brushRef="#br0" timeOffset="33">5787 1026 39 0,'22'2'109'0,"-14"3"-4"16,9 0 8-16,-2 0-25 0,4 2-6 0,-2 0 0 16,0 0-6-16,3-2-22 0,2 3 13 15,7-1-8-15,3 0-21 0,-3 0 7 0,-4 3-7 16,9-5-4-16,0 2-3 16,5-4-1-16,0-1-1 0,-9 1-4 15,-6-6-20-15,-2 3-30 0,7-2-22 0,10 4-37 16,-17-4-247-16,-5-1 109 0,3 1 74 0</inkml:trace>
  <inkml:trace contextRef="#ctx0" brushRef="#br0" timeOffset="22">2108 2812 49 0,'0'0'114'0,"0"0"-21"0,0 0-4 0,0 0-15 16,0 0 4-16,0 0 3 0,0 0-8 15,0 0-6-15,25-3-12 0,-25 3-6 0,27 8-13 16,-13-1-3-16,1 0-3 0,17 1-2 0,-3 1 1 0,0 6 7 15,3-3-6-15,0 0-10 0,19 10-1 16,-7-7-1-16,-2-6-2 0,-10 1-2 0,4-3-1 0,-2 1-7 0,-2-1-24 16,-3-5-13-16,-4 3-3 0,-1-5-24 0,-4 0-15 15,2 0-18-15,0-5-192 0,-5 3 95 0,0-3 62 16</inkml:trace>
  <inkml:trace contextRef="#ctx0" brushRef="#br0" timeOffset="23">2795 2751 39 0,'0'0'129'0,"0"0"-15"16,-17-19-10-16,17 19 5 0,-12-10-6 0,12 10-13 15,-18-7-2-15,18 7-11 0,0 0-2 0,0 0-5 16,-36 9 3-16,16 1-14 0,-4 10 2 0,4-1-7 16,-4 3 3-16,-13 17-9 0,1 0 1 0,11-5-12 15,-19 12-2-15,15-2-2 0,-10 2-11 0,7 0-13 0,10-10-5 0,-10 3-3 16,15-7-13-16,3-5-20 0,1-1-10 0,4-4 5 15,-4-5-29-15,6 0-26 0,-3-5-14 16,5 1-279-16,-2-6 129 0,7-7 84 0</inkml:trace>
  <inkml:trace contextRef="#ctx0" brushRef="#br0" timeOffset="24">3579 2489 35 0,'20'-5'118'0,"-20"5"-17"0,0 0-3 0,0 0-4 16,34 12-1-16,-22-5-15 0,5 0 5 0,-2 3-28 0,2-5 17 0,0 5-17 16,10 7-12-16,0-5-4 0,2 3 8 0,-2-1-15 15,0-2 1-15,-3-2-3 0,13 0-4 0,-8-1-1 16,5 4-10-16,-2-6-1 0,0 3-18 0,-15-3-25 16,20-5-18-16,-15 1-22 0,-3-1-29 0,-19-2-215 15,29 0 103-15,-29 0 70 0</inkml:trace>
  <inkml:trace contextRef="#ctx0" brushRef="#br0" timeOffset="25">4297 2418 108 0,'0'0'109'0,"0"0"-11"16,0 0 10-16,-19-5-11 0,19 5-1 0,-25 0-9 15,25 0-13-15,-34 15 3 0,5 2-7 0,4 0-6 0,-2 2 0 16,-16 18-18-16,1-3-8 0,-4 2 4 0,4-2-13 16,3 3-1-16,-3-3-1 0,1 2 0 0,12-9-12 15,2-5 14-15,7 0-19 0,1 2-1 16,2-12-2-16,2 3-20 16,5-6-21-16,0 4-16 0,5-6-18 0,5-7-23 15,-9 12-278-15,9-12 123 0,0 0 82 0</inkml:trace>
  <inkml:trace contextRef="#ctx0" brushRef="#br0" timeOffset="26">4537 2231 48 0,'-3'-19'111'0,"3"19"-11"0,0 0-2 0,0 0 16 0,0 0 1 15,0 0-21-15,0 0 18 0,0 0-6 0,0 0-9 16,54 31-1-16,-42-19-15 0,13 5 1 0,-6 3-9 16,1-3-12-16,-1 2 2 0,1 8-11 0,4-10-4 15,10 22-8-15,-4-12 0 0,-8-6-5 0,2 1-2 0,1 0-6 16,-1-2 0-16,-2-3-5 0,2 0-7 0,-6-5-17 0,-1 0-19 15,-8-2-14-15,6-1-29 0,-5-4-14 0,0 0-30 16,-10-5-32-16,14 3-308 0,-14-3 150 0,0 0 98 16</inkml:trace>
  <inkml:trace contextRef="#ctx0" brushRef="#br0" timeOffset="27">4962 2207 73 0,'-10'-25'116'0,"10"25"4"0,0 0-6 0,0 0 1 16,0 0 9-16,0 0-11 0,-12-7 3 0,12 7-2 15,0 0-5-15,0 0 0 0,-22 27-12 0,19-15-11 16,-11 10-5-16,4-3-11 0,-5 8-5 0,1 0-6 16,-4 4-1-16,1-1-10 0,0-4-8 0,0-1-3 0,3-4-11 15,1 4-7-15,-4-1-25 0,5-9-25 0,0 2-16 16,4-3-15-16,-6 1-37 0,2-5-33 0,-3-3-380 15,15-7 172-15,-17 10 112 0</inkml:trace>
  <inkml:trace contextRef="#ctx0" brushRef="#br0" timeOffset="8">5419 3190 1 0,'0'0'145'0,"19"4"-1"0,-2 1-5 16,3-2-19-16,-3-1-14 0,2 5 0 0,6-4-14 16,4 4-5-16,-4 5-11 0,-3-8-13 0,12 6-4 15,-2-3-4-15,7-2-12 16,-5 2-6-16,5 0 0 0,-5 1 0 0,-2-1-5 15,0-2-5-15,-1 2-7 0,-1 2-25 0,-1-4-10 16,-5 0-39-16,-4 0-40 0,2-5-326 16,-5 2 140-16,-2 1 94 0</inkml:trace>
  <inkml:trace contextRef="#ctx0" brushRef="#br0" timeOffset="9">6291 3062 88 0,'2'-17'151'15,"-2"17"5"1,0 0-12-16,0 0-1 0,0 0-5 0,-24-5-1 16,24 5-9-16,-22 15-8 0,7-3-19 0,-9 5 1 15,7 2-11-15,-5 3-10 0,-10 17-8 0,-2 0-5 16,-3 5-3-16,3-5-11 0,4-8-6 0,-1 6-2 15,-1 2-6-15,-2-3-6 0,7-2-7 0,7-7-21 16,3 0-14-16,0-5-23 0,-2-1-21 0,6 1-24 16,4-7-29-16,1-1-38 0,1 3-399 0,-3-4 180 0,0 1 120 15</inkml:trace>
  <inkml:trace contextRef="#ctx0" brushRef="#br0" timeOffset="10">6474 2195 90 0,'0'0'116'0,"-17"4"-9"16,17-4-13-16,0 0 4 0,0 0-9 0,0 0-9 15,0 0-1-15,0 0-17 16,0 0 4-16,0 0-8 0,0 0-3 0,51 8-6 16,-34-6-5-16,3-2 3 0,4-2-11 0,18-3 1 15,-11-2-13-15,9 7-1 0,-9 0 6 16,1 0-15-16,5 0-24 0,-1-10-17 0,-4 0-25 15,2 5-26-15,-9 3-28 0,-3-1-236 0,-3-1 114 16,-4-4 76-16</inkml:trace>
  <inkml:trace contextRef="#ctx0" brushRef="#br0" timeOffset="11">7041 1903 21 0,'0'0'142'16,"-13"-5"-1"-16,13 5-8 0,0 0 8 16,0 0-13-16,-31 12 7 0,21 3-12 0,-5-6-10 15,3 11-5-15,-7 4-17 0,-1-2-12 0,0 7-3 16,6 3-7-16,-1-1-13 0,-2 1-10 0,-3 22-13 16,3-13-17-16,3-7-20 0,4-3-28 0,0 3-27 15,8 3-45-15,-13-5-30 0,13-11-306 0,2 4 146 16,-3-8 98-16</inkml:trace>
  <inkml:trace contextRef="#ctx0" brushRef="#br0" timeOffset="-14">7676 2800 32 0,'0'0'112'0,"7"-10"-4"0,-7 10-8 0,10-7-5 16,-10 7-8-16,0 0 6 0,19 0-8 0,-19 0 11 16,18 7-11-16,1 0-7 0,-2-2-10 0,13 12-4 0,-4-5-7 15,1 0-1-15,0 1-2 0,2 1-15 0,-2 3-6 0,3-5 7 16,-3 3-3-16,4 2-9 0,-4-2 3 15,5-1-7-15,-5-2-26 0,0 3-19 0,-3-5-19 16,-4-3-25-16,-1-2-32 0,-2 0-330 0,0-3 143 0,-2 0 94 16</inkml:trace>
  <inkml:trace contextRef="#ctx0" brushRef="#br0" timeOffset="-13">8353 2698 83 0,'0'0'188'0,"0"0"-9"0,-15-10-4 0,15 10-4 0,0 0-7 0,-22 10-8 0,10-1-6 0,-1 3-17 15,-1 13-11-15,-6 2-12 0,-2-1-11 0,-5 20-8 16,5-14-9-16,-4 17-11 0,4-13-6 0,4-2-8 16,-8 12-6-16,4-12-13 0,4-5-20 0,-1 1-19 15,2-1-16-15,0-2-15 0,5-10-36 0,-6 4-22 16,11-1-23-16,-5-8-55 0,2-7-404 0,3 2 190 15,7-7 128 1</inkml:trace>
  <inkml:trace contextRef="#ctx0" brushRef="#br1" timeOffset="12">10336 3072 141 0,'-14'-3'142'0,"14"3"-5"15,0 0-4-15,-30 17-2 16,8-2-6-16,0 0-9 0,0 2-9 0,-5 5-5 0,-9 12-13 15,-3 4-6-15,7-4-16 0,-2 5-3 0,-5-2-7 16,-3-1-10-16,8 3-10 0,5-10-23 0,4-4-28 16,8-1-33-16,0 0-7 0,2-2-46 0,-9-2-21 15,9-6-299-15,8 3 140 16,-3-7 94-16</inkml:trace>
  <inkml:trace contextRef="#ctx0" brushRef="#br1" timeOffset="13">9586 3305 77 0,'20'-7'119'0,"-20"7"-9"0,0 0 3 0,22 0-28 16,-22 0 16-16,24 10-12 0,-4-3-7 0,-1 3-4 15,1-3-4-15,4 5-11 0,6 0 0 0,-1-2-11 0,-2 2 1 0,0-2-10 16,4 2 5-16,-1 0-16 0,4-2 7 0,-5 0-5 16,3-3-7-16,-8 0-5 0,6 3-13 0,-6-5-18 15,-2 2-18-15,-2-2-22 0,-1 0-61 0,-2 0-296 16,-5-3 134-16,3-2 92 0</inkml:trace>
  <inkml:trace contextRef="#ctx0" brushRef="#br1" timeOffset="14">9889 1891 22 0,'0'0'158'0,"0"0"0"16,0 0 8-16,0 0-12 0,-24 26-8 0,16-16-11 16,3 7-5-16,1 0-8 0,-6 0-9 0,7 3-8 0,-9 11-11 0,0-4-9 15,0 2-5-15,-3-2-9 0,-7 24-5 0,10-12-9 16,-5-8-2-16,12 3-11 0,-5 3-29 0,0-1-29 16,5-4-31-16,3-3-29 0,-8 8-51 0,0-3-38 15,6-5-356-15,-6 7 173 0,5-2 116 0</inkml:trace>
  <inkml:trace contextRef="#ctx0" brushRef="#br1" timeOffset="15">9391 1956 66 0,'7'20'129'0,"0"-15"-2"16,-7-5-22-16,15 9 2 0,-15-9-1 0,25 10-10 15,-8 2 4-15,-3-4-14 0,13 11-6 16,-7-17-7-16,4 15-11 0,3-4 8 0,-3-9-23 16,3 9 1-16,-2-9 3 0,4 6-15 0,-5-5-6 0,-2-3-3 0,10 6-12 15,-7-6-25-15,-3 3-15 0,-5 5-38 0,-3-10-40 16,1 0-317-16,-3 2 140 15,-12-2 92-15</inkml:trace>
  <inkml:trace contextRef="#ctx0" brushRef="#br0" timeOffset="34">2939 4688 69 0,'-10'-15'156'0,"10"15"3"0,0 0-7 0,0 0 0 0,0 0-17 0,-34 25-6 16,15-6-3-16,1-2-5 0,-6 8-11 0,4-1 2 16,1 5-13-16,-3 20-8 0,5-15-9 0,-13 17-8 15,4 0-9-15,1-5-4 0,6-7-7 0,6-3-8 16,1-4-1-16,0-1-5 0,0 3-8 16,0-4-2-16,-1 1-11 0,1-2-15 0,2-7-23 0,3 0-21 15,2 0-39-15,0-7-16 16,-5-1-40-16,6-2-29 0,4-12-381 15,-10 17 183-15,10-17 120 0</inkml:trace>
  <inkml:trace contextRef="#ctx0" brushRef="#br0" timeOffset="35">2431 5016 22 0,'0'0'123'16,"-5"7"2"-16,5-7-7 0,0 0-1 0,0 0-12 15,0 0-11-15,0 0-14 0,22 3 2 0,-10-3-15 16,0 0-2-16,8 5-4 0,-3-5-7 0,5 0 2 16,2 0-9-16,-2 0-14 0,0 2 7 0,3-2-11 15,2 3 1-15,7 1-11 16,0 1 0-16,-7-5-3 0,0 3 6 0,-3-1-34 16,-2 1-11-16,3-3-11 0,-3-3-20 0,-3 1-28 15,3-1-22-15,-5 1-269 0,0-5 125 0,-2 7 82 16</inkml:trace>
  <inkml:trace contextRef="#ctx0" brushRef="#br0" timeOffset="36">2380 4122 62 0,'0'0'128'0,"0"0"-11"0,-3-22 8 0,3 22-8 15,0 0-17-15,0 0-1 0,25-10-6 0,-25 10-8 16,0 0-15-16,39-5-2 0,-20 8-14 0,-2-3 0 16,8 5-7-16,-1-5 6 0,8 4-10 0,5 1-6 15,-1 0 5-15,-2 0-11 0,3-3-11 0,-5-4-11 16,2 0-15-16,-2 2-9 0,-8-3-37 0,-2-2-12 15,0 3-34 1,-5-3-309-16,0 3 135 0,0-3 92 0</inkml:trace>
  <inkml:trace contextRef="#ctx0" brushRef="#br0" timeOffset="37">3039 3825 32 0,'-27'3'153'0,"27"-3"-2"0,-31 14 1 16,13-6-9-16,-6 11-3 0,2-2-14 0,-7 2-8 15,-10 18-14-15,7 9-8 0,0-19-12 16,-5 19-12-16,-2 5-3 0,3-17-14 0,2 10-21 16,-10 4-22-16,24-11-21 0,-2-6-40 0,10 1-29 0,-3-3-391 15,5-4 157-15,8-1 104 0</inkml:trace>
  <inkml:trace contextRef="#ctx0" brushRef="#br1" timeOffset="-12">3357 6175 69 0,'0'0'140'0,"0"0"-10"0,-8-17-3 0,8 17-3 16,-9-9-6-16,9 9-1 0,0 0-12 0,-22-5-10 15,22 5-10-15,-25 7-11 0,11-2 4 16,-1 7-12-16,-9 3-4 0,2 4-11 0,-5 3-6 15,-15 19 0-15,3-4-4 0,7-10-9 0,8-1-4 16,-10 13 5-16,9-5-6 16,6-7-14-16,-1 0-23 0,3-3-30 0,0-2-16 15,5-5-23-15,4 2-46 0,-1-4-340 0,1-1 155 16,3-4 102-16</inkml:trace>
  <inkml:trace contextRef="#ctx0" brushRef="#br1" timeOffset="-11">2878 6158 13 0,'0'0'115'0,"0"0"-6"0,0 0-10 0,0 0-12 16,0 0 6-16,0 0-14 0,0 0-5 0,0 0-8 15,17 39 4-15,-10-24-8 0,3 7-9 0,0-5-10 16,0 9-11-16,4-1 6 0,-1 2-2 0,1-1-6 16,1 1-7-16,2-3-36 0,0 3-25 0,-5-8-24 15,8 3-31-15,-1-2-213 0,-2-8 102 0,1-2 68 16</inkml:trace>
  <inkml:trace contextRef="#ctx0" brushRef="#br1" timeOffset="-10">4625 5427 103 0,'0'0'104'0,"0"0"-1"0,19-3-13 0,-19 3-1 15,0 0 2-15,37 10-7 0,-8 0-6 0,0-3-5 0,-4 0-11 0,7 3-9 16,-1-3 0-16,1 3-3 0,2-3-11 0,1 3 3 16,-1 0 6-16,0 2-10 0,0-2-25 0,-5-3-5 15,1 0-22-15,2 6-36 0,-3-6-34 0,-7-2-275 16,0-3 121-16,0 1 78 0</inkml:trace>
  <inkml:trace contextRef="#ctx0" brushRef="#br1" timeOffset="-9">5008 5429 116 0,'0'0'147'0,"0"0"-15"0,0 0-16 0,-32 17-4 0,25-2-11 16,-3-3 2-16,-9 7-25 0,2 3-3 0,-3 8-11 16,5 1-5-16,1-2-11 0,-8 22-1 0,-7 0-1 15,4 0-5-15,1 3-10 0,4-3 4 0,1-10 3 16,-6 5-11-16,10-4-28 0,3-3-12 0,0-13-29 16,0-6-14-16,9-1-24 0,-1 1-22 15,-1-6-272-15,2 3 124 16,1-5 84-16</inkml:trace>
  <inkml:trace contextRef="#ctx0" brushRef="#br1" timeOffset="-8">6823 6370 159 0,'0'0'164'0,"-14"-22"-6"0,14 22 0 0,-15 2 3 15,15-2-10-15,-24 5-6 0,11 3-3 0,4 1-5 16,-9 1-6-16,1 9-9 0,-7 3-7 0,-1-2-4 15,-6 21-10-15,-3 10-2 0,-3-7-6 0,5 0-11 0,13-6-7 16,-13 9-10-16,5 1-3 0,3 1-4 0,-1-13-5 0,8-2-9 16,-15 13-7-16,13-6-1 0,-3-10-13 0,9-4-26 15,1-5-24-15,5-3-42 0,-3 1-36 0,5-8-39 16,-2 5-42-16,2-7-530 0,5-10 238 0,-10 19 160 16</inkml:trace>
  <inkml:trace contextRef="#ctx0" brushRef="#br1" timeOffset="-7">6257 6693 104 0,'-22'3'132'0,"22"-3"2"0,-13 4-17 0,13-4 1 16,0 0-6-16,0 0 8 0,0 0-3 0,0 0-7 15,0 0-5-15,27 37-6 0,-27-37-8 0,27 10-9 16,-7-6-6-16,2-4-10 0,2 3-7 0,8 7-4 15,0-3-1 1,2 0-11-16,-3-2 0 0,-6 0-8 0,-3-5-1 0,0 2-16 16,2 3-25-16,11 0-26 0,-9-3-22 0,-1 1-35 15,-6-6-15-15,-2 3-54 0,5 3-334 16,-22-3 165-16,32-5 110 0</inkml:trace>
  <inkml:trace contextRef="#ctx0" brushRef="#br1" timeOffset="-6">5763 6231 73 0,'7'-9'136'16,"-7"9"8"-16,13-13-11 0,-13 13 8 0,14-7-7 15,3 5-4-15,0-1-6 0,-2-2-5 0,2 1-13 16,3 1-10-16,4 3-10 0,-2-2-5 0,0 2-15 0,3-3-6 0,-1 1 0 15,0 2-13-15,3 0 1 0,17 0-9 0,-5 5-25 16,0-13-13-16,-2 8-26 0,-8 3-33 0,-4-6-27 16,-1 6-44-16,18-8-386 0,-10-2 173 15,2 4 114-15</inkml:trace>
  <inkml:trace contextRef="#ctx0" brushRef="#br1" timeOffset="-5">6569 5811 123 0,'-22'10'162'0,"12"-1"-13"0,-2-1-1 15,-2 1-16-15,1 3-14 0,4 8-16 0,-11 4-2 16,-12 20-8-16,13-15-10 0,-1 0-7 0,3 3-11 15,-2-5-1-15,4-1-13 0,3 8-38 0,-1-4-28 16,4-1-41-16,-4-5-48 0,9 5-327 0,-1-7 144 16,0-5 96-16</inkml:trace>
  <inkml:trace contextRef="#ctx0" brushRef="#br1" timeOffset="-4">8392 5896 27 0,'-3'-17'171'0,"3"17"-9"0,-7-15-9 0,7 15 0 0,0 0 1 0,-15-14-5 16,15 14-9-16,-17-3-6 0,17 3-1 0,-24 12-3 16,2 5-5-16,-3 5-7 0,3 0-7 0,-17 17-2 15,5 0-13-15,-10 2-6 0,10 1-9 16,-8 11-6-16,8-2-6 0,-3 3-7 0,-4-8-7 0,7 2-5 15,2 1-8-15,3 0-6 0,7-13 0 0,-3-7-6 16,8-7-7-16,0 5-22 0,0-3-23 0,0 3-23 16,2-3-44-16,3-9-22 0,0-3-27 15,2 2-48-15,0-1-522 0,3-6 236 0,-3 0 156 16</inkml:trace>
  <inkml:trace contextRef="#ctx0" brushRef="#br1" timeOffset="-3">7730 5942 16 0,'0'0'166'0,"-10"10"-21"15,10-10-12 1,0 0-4-16,-12 12 3 0,12-12 0 0,0 0-10 16,2 17-1-16,-2-17-9 0,0 0-8 0,20 22-8 0,-3-10-7 15,-3-2-12-15,13 4-2 0,3 3-10 16,-1-2-8-16,0-5-4 0,8 4-5 0,14 3-8 15,-4-2 0-15,-13-3-14 0,-3 0-21 0,1 0-30 16,-2-2-18-16,1 0-32 0,4-1-33 0,-4-4-45 16,-4 0-374-16,-10 0 175 0,0-3 118 0</inkml:trace>
  <inkml:trace contextRef="#ctx0" brushRef="#br1" timeOffset="-2">4737 6710 132 0,'0'0'136'0,"-12"-10"4"16,12 10-9-16,0 0-2 0,-22 3-3 0,22-3-7 15,-22 14-5-15,7-4-10 0,-7 10-5 0,3-1-6 16,-3-2-10-16,0 7-8 0,-10 15-7 0,-5 2-6 15,8-9-7-15,-13 2-11 0,16-5-5 0,4-4-11 16,0-4-18-16,7 6-33 0,3 2-30 0,2-12-35 16,-5-2-38-16,1-3-373 0,6-5 165 0,-6 1 112 15</inkml:trace>
  <inkml:trace contextRef="#ctx0" brushRef="#br1" timeOffset="-1">4134 6982 30 0,'0'0'162'0,"-20"-9"-18"16,20 9-20-16,-10-8-11 0,10 8 2 0,0 0-3 15,0 0-2-15,0 0-11 0,0 0-1 0,0 0-9 16,0 0-7-16,49 3-7 0,-29 4-3 0,-1-7-10 15,6 2-4-15,11 3-18 0,6 3 13 0,-3-4-17 0,0 1-5 16,3 3 3-16,2-6 1 0,-8 8-35 0,8-8-16 16,-7 1-26-16,2 1-41 0,-7-1-36 15,-1 2-387-15,-1-5 170 0,-6-5 112 0</inkml:trace>
  <inkml:trace contextRef="#ctx0" brushRef="#br1" timeOffset="19">11506 6314 91 0,'-2'12'152'0,"-3"0"1"0,7 0-14 0,-4 1 1 0,2 6-10 16,2-2-7-16,1-2-2 0,2-1-5 0,2 1-11 15,-2 2-11-15,7 7-3 0,0-7-9 0,6-2-9 16,4 4-12-16,-1 5 2 0,1-2-13 0,3-2 1 16,2-3-10-16,-3 0 0 0,3-3-5 15,15 20-3-15,-8-14-8 0,0-6-25 0,-10-1-38 16,8-4-29-16,-2 1-24 0,4 5-47 0,-7-11-421 0,-8 4 185 0,8 1 126 0</inkml:trace>
  <inkml:trace contextRef="#ctx0" brushRef="#br1" timeOffset="20">12342 6542 108 0,'-22'0'173'16,"22"0"-4"-16,-34 10-1 0,17-7 1 0,-13 9-14 15,-14 19-7-15,8-16-12 0,-18 9-11 0,12-7-9 16,-9 10-10-16,2 2-12 0,17 0-8 0,3-7-8 0,0-2-10 16,-15 9-7-16,10-5-8 0,-5 8-4 15,7-1-10-15,10-9-28 0,0 5-20 0,2-8-32 16,-4 3-22-16,2 2-38 0,2-2-42 0,1-2-442 0,-1 2 195 15,6-8 130-15</inkml:trace>
  <inkml:trace contextRef="#ctx0" brushRef="#br1" timeOffset="21">10275 6382 123 0,'-44'17'151'16,"20"-12"-15"-16,-6 5-3 0,1 4 11 0,-22 13-12 16,2 4-2-16,0-6-6 0,5 6-8 0,-7 3-13 15,7-7-13-15,5 7-1 0,-5-5-15 0,2 3-5 16,-12 2-6-16,15 2-9 0,-2-2-17 0,12-4-28 16,9-6-27-16,5 0-35 0,-2-2-27 0,-2-2-43 15,4-8-378-15,5 2 167 0,0-2 110 0</inkml:trace>
  <inkml:trace contextRef="#ctx0" brushRef="#br1" timeOffset="16">9249 6124 25 0,'10'20'148'0,"0"-3"-12"15,7 12-3-15,2-7-9 0,1 5-4 0,2-3 1 16,0 0-9-16,12 15-4 0,-5 0-12 0,8 5-10 16,0-1-11-16,4-11-2 0,-4 9-6 0,-1-4-16 15,8-6 7-15,-5 11-12 0,3-6-6 0,2-4-8 16,0-5-27-16,-22-8-26 0,10-4-26 0,-8 2-25 0,3 0-53 16,-5-3-340-16,2-2 155 0,-4-4 104 0</inkml:trace>
  <inkml:trace contextRef="#ctx0" brushRef="#br1" timeOffset="17">10493 5203 16 0,'0'0'201'0,"0"0"-24"0,17-5-8 0,-17 5-10 15,0 0-6-15,17 0-7 0,-17 0-6 0,0 0-12 16,22 5-16-16,-10-2-3 0,10-1-10 0,-3 1-8 15,1-3-9-15,17 2-6 0,-13 0-12 0,0 1-4 16,3-1-6-16,8 3-5 0,-6-5-6 0,10 3-7 16,-2-1-3-16,-11 0-13 15,-1 1-25-15,-6-1-19 0,6-2-25 0,-3 3-32 16,0-3-33-16,-5-3-31 0,5 6-31 0,-3-6-365 16,-4 6 179-16,5-6 122 0</inkml:trace>
  <inkml:trace contextRef="#ctx0" brushRef="#br1" timeOffset="18">11189 4887 97 0,'-8'-7'156'0,"1"0"-5"0,-8 2 14 0,1 0-9 16,14 5-6-16,-25-12 5 0,8 12-3 0,17 0-7 15,-29 2-4-15,9 8-1 0,6-3-9 0,-8 8-5 16,-3 4-7-16,1-2-6 0,-5 3-10 0,-3 21-10 16,3 3-12-16,4-13-6 0,3 1-9 0,-10 7-7 15,13 0-4-15,-1-8-4 0,-7 11-5 0,5-11-20 16,3-2-30-16,7-7-28 0,4 3-26 0,-1-1-41 16,1-7-25-16,3 0-30 15,-2-2-44-15,2-1-497 0,0-2 231 0,5-12 156 16</inkml:trace>
  <inkml:trace contextRef="#ctx0" brushRef="#br1" timeOffset="38">7207 8304 119 0,'-10'-7'181'15,"10"7"-9"-15,0 0-11 0,-12-7-14 0,12 7-15 0,-8-5-3 0,8 5-3 16,0 0-3-16,0 0-4 0,0 0-5 0,0 0-7 16,20 19-9-16,-3-9-7 0,5 5-12 0,5-3-6 15,10 2-7-15,-1-4-10 0,1 2-2 0,22 10-7 16,-1-7-3-16,-11-3-4 0,14 0-9 0,-3 0-2 16,3-2-37-16,-9 2-23 0,-8-5-12 15,-5 1-32-15,-3-3-21 0,1 2-16 0,-3-2-62 16,0 2-427-16,-9-5 201 0,-1 3 134 0</inkml:trace>
  <inkml:trace contextRef="#ctx0" brushRef="#br1" timeOffset="39">8225 8117 86 0,'0'0'170'0,"-19"-17"1"0,9 10 1 0,3 2-2 16,-5 0-5-16,-1 3 2 0,-1-1-9 0,-1 3 2 15,-4 5-8-15,-8 7-3 0,0-2-5 0,-5 7-11 16,-14 17-10-16,4-2-14 0,-4-1-8 0,2 11-12 0,-5-3-7 16,0 2-24-16,0-2 8 0,5 0-9 0,3-3-9 15,-3 3-17-15,-5-5-23 0,12 2-28 0,8-11-30 16,4 1-51-16,6-6-43 0,-1-1-44 0,3-2-568 15,-2 3 252-15,9-8 168 0</inkml:trace>
  <inkml:trace contextRef="#ctx0" brushRef="#br1" timeOffset="40">5333 7490 162 0,'0'0'147'0,"0"0"10"0,-5-14-8 0,5 14-11 0,0 0-5 15,-10-10-9-15,10 10-10 0,0 0-9 0,0 0-3 16,0 0-14-16,-24 22-4 0,14-5-10 0,-2 0-9 16,-8 2 0-16,1 6-9 0,2 4-6 0,-15 17-6 15,-2-2 3-15,2-1-13 0,5 4 0 0,3-13-5 0,-8 4-22 16,5-6-12-16,8-8-27 0,6 1-26 16,-1-8-34-16,4-5-19 0,3 0-459 0,-3-7 190 0,10-5 126 15</inkml:trace>
  <inkml:trace contextRef="#ctx0" brushRef="#br1" timeOffset="41">4761 7626 24 0,'0'0'206'0,"0"-17"-19"0,0 17-18 0,0 0-19 16,0 0-16-16,0 0-12 0,0 0-20 0,0 0 2 15,0 0-13-15,15-2-3 0,-15 2-7 0,15 10-4 16,2-3-9-16,0-2-8 16,2 2-7-16,13 5 2 0,0-2-13 0,0-3 1 15,0 3-8-15,2-3 2 0,-3 8-7 0,6-10-4 16,-5 2-21-16,5 0-32 0,-3 3-16 0,-3-3-40 16,1-2-33-16,0 2-53 0,-8-4-348 0,-2-1 171 15,-2 1 116-15</inkml:trace>
  <inkml:trace contextRef="#ctx0" brushRef="#br1" timeOffset="42">2824 7758 91 0,'0'0'142'0,"0"0"1"16,-7-10-9-16,7 10-10 0,0 0-17 0,0 0 4 15,0 0-16-15,0 0-6 0,0 0 1 0,-17 22-6 0,12-8-9 0,-2 3 0 16,4 0-14-16,1 5-4 0,-6 10-4 0,6-5-13 16,-3-1 3-16,-2 6 2 0,2-3-12 0,0 3-6 15,0 2-7-15,3-5-21 0,-1-7-12 0,1-3-29 16,2 3-46-16,0 2-54 0,-3-7-343 0,6 0 161 16,-3-17 108-16</inkml:trace>
  <inkml:trace contextRef="#ctx0" brushRef="#br1" timeOffset="43">2350 7925 21 0,'0'0'99'0,"20"5"-10"0,-3 0-9 16,5-3 12-16,0-2-19 0,0 3 1 0,2-3-6 15,13 2-17-15,-3 1-8 0,3 2 4 0,2-5-8 16,-5 2-5-16,-2 0-10 0,2 3 8 0,0 0-14 16,0-2-1-16,-2-1-52 0,-5-2-30 0,-2 2-202 15,-4 1 89-15,-1-1 58 0</inkml:trace>
  <inkml:trace contextRef="#ctx0" brushRef="#br2" timeOffset="7638.4576">8372 60 66 0,'0'0'84'0,"0"0"-4"0,-7-12-4 16,7 12-4-16,0 0-8 0,0 0-9 0,0 0-7 15,-12-8 7-15,12 8-14 0,0 0-1 0,0 0-3 16,0 0-14-16,-15 25 5 0,15-25 11 0,-7 24 0 15,4-7-7-15,3 0-6 0,-2-3 8 0,2-14-14 16,0 35 3-16,0-16-1 0,0-7-3 0,0-12-13 16,0 24 12-16,0-24-8 0,5 15 13 0,-5-15 5 15,4 19-12-15,-4-19 22 0,8 13-3 0,-8-13 4 0,10 9 0 16,-10-9 4-16,0 0-11 0,17-5-9 16,-17 5 13-16,22-12-13 0,-10 0-4 0,-2-2-5 15,4-1 12-15,3-9-16 0,0 2-1 0,1-2 7 16,-1-1-2-16,0 3-1 0,-5 0-5 0,-2 5 3 15,0 5-3-15,-3 0-1 0,-2 2-1 0,-5 10 0 16,12-17 1-16,-12 17-9 0,10-12 8 0,-10 12-1 16,9-12-7-16,-9 12 12 0,0 0-2 0,8-10-3 15,-8 10-12-15,0 0 0 0,0 0 8 0,0 0 0 16,0 0 1-16,29 17-2 0,-22-4 3 0,3-1-4 16,0 5 2-16,0-3 0 0,2 13-2 0,5 5 3 15,-5-6-1-15,3 6 4 0,12 14 1 0,-5 5 1 16,-8-14-9-16,11 9-4 0,-10-10 7 0,-1 1 1 15,-4-6-1-15,2 3-1 0,3-2 4 0,-5 7-19 16,2-10 11-16,0 3 7 0,0-1-7 0,-4-2 12 16,1-2-4-16,1 10-7 0,0-8 8 0,-5-3-5 15,0-4 2-15,0-2 2 0,-3-3 8 0,0 0 4 16,-2 2 18-16,3-2-10 0,-1-5 3 0,-2-12 0 16,0 27-1-16,-2-10-2 0,-3 0 2 0,0-2-7 15,3-1 4-15,-8-2-9 0,0 1 3 0,-2-1 2 16,-3-3-5-16,-2 1 9 0,-10 2-2 0,5-2-2 15,-7-3-1-15,5 3-1 0,-1-10-4 0,3 5 8 16,0-3 3-16,3 3 3 0,-6-5-1 0,1-10 1 16,-1 8-2-16,3-3-1 0,5 3-1 0,0-1-5 15,0-2-2-15,2-2 0 0,1 2-4 0,2-4-1 16,12 9-1-16,-15-15 0 0,10 5 0 16,5 10-5-16,-10-29 2 0,8 17-2 0,2 12 0 0,2-27 1 15,-2 27-2-15,8-26-1 0,-4 9-2 0,4 2 1 16,2 5-8-16,-3-4-26 0,5 1-25 0,0 1-25 15,8-5-30-15,-6 3-35 0,-1-3-516 0,1 7 221 16,1-2 148-16</inkml:trace>
  <inkml:trace contextRef="#ctx0" brushRef="#br2" timeOffset="8374.5657">8326-186 19 0,'0'0'111'0,"0"0"-1"0,-22-5-9 16,22 5 1-16,0 0-4 0,-10-4-6 0,10 4-8 15,0 0 2-15,0 0-19 0,-10-13-8 0,10 13 0 16,-5-12 3-16,5 12-13 0,0 0 1 0,3-24-10 15,4 4-10-15,-7 20 1 0,7-31 4 0,1 14-4 16,4-15-10-16,3 6 7 0,2 1-8 0,0 1 4 16,-3 0-13-16,-6 2-1 0,11 0 4 0,-4-5-2 15,-5 5-4-15,-1 5-4 0,-1 5 6 0,2-2-1 16,-3-1-7-16,-2 5 12 0,-5 10 1 0,10-19-16 16,-6 12 8-16,-4 7 6 0,10-13-4 0,-10 13 6 15,10-12-10-15,-10 12-2 0,0 0 1 0,7-12 3 16,-7 12-3-16,0 0 0 0,0 0 4 0,13-5-8 15,-13 5 1-15,0 0 2 0,0 0-3 0,0 0-4 16,14 17 5-16,-14-17 4 0,5 12-11 16,-5-12 2-16,10 20 16 0,-5-6-4 0,0 1-7 15,2 0 2-15,-2-3-7 0,2-3 10 0,-7-9 1 16,10 22-8-16,0-7 0 0,-3-1 3 0,0 1-3 16,-2-3-3-16,0 3 4 0,0-3 8 0,2 3-5 0,-2-3-3 15,0-3 0-15,-5-9 2 0,7 17-21 0,-7-17-27 16,10 15-31-16,-5-10-55 0,-5-5-321 15,10 12 151-15,-10-12 100 0</inkml:trace>
  <inkml:trace contextRef="#ctx0" brushRef="#br2" timeOffset="8868.8039">9274 113 92 0,'0'0'77'0,"0"0"5"0,0 0-19 0,0 0-3 16,0 0-6-16,0 0-2 0,0 0-4 0,0 0-16 16,39-17 4-16,-25 10-3 0,1 4 2 0,0-1-16 15,2 4 0-15,-17 0-7 0,24-8-20 0,-12 6-23 16,-12 2-194-16,22-3 75 0,-22 3 50 0</inkml:trace>
  <inkml:trace contextRef="#ctx0" brushRef="#br2" timeOffset="9102.424">9300 259 46 0,'-7'7'128'0,"7"-7"-9"0,0 0-7 0,0 0-24 16,-7 12 0-16,7-12-14 0,0 0-3 0,0 0-14 15,0 0-4-15,0 0-27 0,0 0-18 0,0 0-32 16,17 17-30-16,-17-17-210 0,0 0 88 0,17 5 58 16</inkml:trace>
  <inkml:trace contextRef="#ctx0" brushRef="#br2" timeOffset="9676.5581">10004-30 27 0,'0'0'88'15,"10"-17"-9"-15,-10 17 14 0,7-15-13 0,-7 15 12 16,7-14-24-16,-7 14-5 0,5-13 18 0,-5 13-3 16,8-14-7-16,-8 14-17 0,0 0 0 0,0-15 11 15,0 15-22-15,0 0-7 0,0 0 1 0,0 0-8 16,0 0 2-16,-25-2 2 0,25 2-18 0,0 0-1 15,-27 7-1-15,13 0 1 0,1 1-5 0,1-1 5 16,-5 0 4-16,5 1-7 0,2-1 0 0,10-7-8 16,-17 15-3-16,7-8 7 0,10-7 11 0,-7 12-13 15,7-12 10-15,0 0-15 0,-7 17 7 16,7-17-1-16,19 12 8 0,-7-5-20 0,-2 1 4 16,-10-8 7-16,25 9 1 0,-11-1 0 0,1-1-2 0,-3 3 10 15,0-5-10-15,-2-1-2 0,7 4-2 0,-2 1-4 16,-1 1 11-16,1-3-9 0,-3 8 13 0,-2-5-8 15,2 4 5-15,-2-4 7 0,2 5-3 0,-9-3 23 16,7 2-9-16,-8 6 9 0,5-6 19 16,-4-1-1-16,-1 4-3 0,1-3 3 0,-3-14-12 15,-3 27 1-15,3-27-2 0,-5 27-3 0,0-15-3 0,-4 0 0 16,-1 3-1-16,-5 6-5 0,1-6-2 16,1-3-6-16,-6 8 1 0,4-11-5 0,3 1 1 15,-3-3-4-15,1 3 2 0,1 0-1 0,-1-1-7 16,2-1 2-16,-3-3-1 0,15-5 0 0,-17 2 0 15,17-2 0-15,-15 7-3 0,15-7-6 0,-15 3-7 16,15-3-4-16,-12 5-21 0,12-5-16 0,0 0-13 16,0 0-15-16,-12 7-24 0,12-7-33 0,0 0-41 15,0 0-364-15,0 0 179 0,0 0 120 0</inkml:trace>
  <inkml:trace contextRef="#ctx0" brushRef="#br2" timeOffset="9982.9139">10407-1 41 0,'0'0'114'0,"0"0"-11"0,0 0-17 0,0 0 1 15,0 0 0-15,0 0-21 0,0 0-8 0,0 0-7 16,0 0 1-16,0 0 11 0,0 0-12 0,0 0 6 15,-20 39-10-15,16-22-14 0,-1 0 5 0,0 2-3 16,0 3 0-16,5-5-6 0,-3 5-7 0,1-2 1 16,2-3-1-16,-5 2 1 0,3-4-1 15,-1 4-8-15,-2-2 7 0,3-2-15 0,2-15 8 0,0 21-1 16,0-21-17-16,-2 22-4 0,2-22-19 0,2 12-13 16,-2-12-26-16,0 0-25 0,0 18-268 0,0-18 119 15,0 0 80-15</inkml:trace>
  <inkml:trace contextRef="#ctx0" brushRef="#br2" timeOffset="10153.8587">10368-157 47 0,'-7'-17'114'0,"7"17"-9"0,-5-14-19 0,5 14-9 15,0 0-13-15,-3-17-4 0,3 17-24 0,0 0-5 16,0 0-37-16,0-17-31 0,0 17-156 0,0 0 65 16,0 0 42-16</inkml:trace>
  <inkml:trace contextRef="#ctx0" brushRef="#br2" timeOffset="11222.8413">10664-154 6 0,'0'0'97'0,"7"12"1"0,-7-12-9 0,0 0-7 16,0 0-11-16,2 15-6 0,-2-15-3 0,3 12-10 15,-3-12-6-15,0 14 0 0,0-14-3 0,5 20-2 16,-3-8-13-16,5 5 18 0,-4 2-19 0,2-2 2 15,0 3-6-15,2-3 20 0,-10 2-15 0,11-2 2 16,2 3 1-16,-6 2 0 0,6-8-6 0,-5 6-1 16,5-6-3-16,0 1 2 0,-1-3 5 0,-1 0 6 15,4-2 7-15,-5-3 5 0,3 0 2 0,-10-7 4 16,17 5-8-16,-17-5 5 0,22 0-6 0,-10 0 0 16,3-9-8-16,0 4-4 0,-3-7-2 0,0-3-2 15,8-4-2-15,-6-1-5 0,-4 3-5 0,-3-2-7 16,1-1-18-16,-8 1 6 0,5 2 0 0,-3 0-1 15,-2 0 3-15,0 17-11 0,0-25 8 16,0 25-5-16,-5-19 4 0,5 19-8 0,-5-12 9 16,5 12 3-16,0 0-1 0,-12-15-7 0,12 15 4 15,0 0 3-15,-15-5 4 0,15 5-1 0,0 0-8 0,0 0 7 16,-22 3-7-16,22-3 6 0,0 0-8 0,0 0 12 16,-14 12-2-16,14-12-1 0,0 0 0 0,-8 17 6 15,8-17-3-15,0 15 1 0,0-15 4 16,8 19-9-16,-8-19 3 0,7 24-5 0,3-7 4 15,0 0 7-15,2 10-7 0,0-3-6 0,3 3 12 16,4-5-4-16,1 5 11 0,-8-3-8 0,3 3 2 16,14 19-2-16,-9-10 3 0,-8-2 1 0,12 13 6 15,-7-6-10-15,3 10 2 0,-8-10 5 0,5-4 2 0,-9-1 10 16,1-4 11-16,-1-1 2 0,-3-4 1 16,-3 0 8-16,0-5 4 0,1 0 5 0,-3-5 0 15,0-3 2-15,0-14 1 0,-3 34-3 0,1-17-7 16,0 0 1-16,-3 0-4 0,0-2-2 0,-5-3 1 15,0 0-6-15,-2 0 0 0,2-9-1 0,10-3-2 16,-27 7-4-16,27-7-10 0,-24-10 0 0,7 3-1 0,2-8-5 16,3 8 0-16,-5-17-3 0,5 4-4 15,2-9 3-15,3 5-2 0,2 0 0 0,0 2-5 16,5-3-4-16,2-1 2 0,-2-8 4 0,0 2-4 16,5-2 1-16,7-5 4 0,10-14-6 0,-2 2-1 15,-1 2 1-15,1 10-1 0,-5 5 3 0,14-10-1 16,-12 8-3-16,-2 7 0 0,-3 2 4 0,-2 5-3 15,2 3 1-15,2-1-1 0,-1 1 3 0,-6 4 0 16,0 1-3-16,-2 1 3 0,3 4-2 0,-4-1 1 16,1 5-2-16,0 0 4 0,-5 5-5 0,10-9-2 15,-8 4 2-15,-2 5 1 0,0 0-3 0,0 0 4 16,0 0-1-16,15 12 0 0,-12-5-1 0,1 13 4 16,-1-3-2-16,-1-5 2 0,3 5-1 0,0 0-3 15,0 0 0-15,0 0 2 0,0 0-4 0,0 0 4 16,-3 0-2-16,3-3 1 0,-3 1 3 0,1-3 0 15,7 0-2-15,-8-2-2 0,3 0 2 16,-5-3 3-16,5 0 7 0,-5-7 1 0,0 0 0 16,0 0 0-16,12 8 7 0,-12-8-4 0,0 0-2 15,20-17-4-15,-11 2 0 0,6-7-5 0,0 3 0 0,-1-6-2 16,1-1 1-16,0 1 0 0,12-16 5 0,-13 9-7 16,6 6 1-16,-8 4 0 0,3 0-3 0,-1 7 4 15,-2 1-6-15,-4 4-5 0,4-2 3 16,-5 5-2-16,3-1 3 0,-10 8 1 0,0 0 5 15,0 0-5-15,0 0 2 0,0 0 1 0,0 0-1 16,25 10 3-16,-21-3-2 0,-4-7 0 0,13 22 1 0,-11-10 6 16,5 3-2-16,-7 0-2 0,0-15-4 0,5 24-2 15,-5-12 7-15,0-12-4 0,5 24 2 0,-5-24 2 16,0 20-3-16,0-20 3 0,3 22-27 16,-3-22-35-16,0 14-47 0,0-14-65 0,2 15-52 15,-2-15-609-15,0 0 277 0,7 12 184 0</inkml:trace>
  <inkml:trace contextRef="#ctx0" brushRef="#br2" timeOffset="11920.532">12498-633 34 0,'12'-12'172'0,"-7"5"9"16,-2-3-1-16,2 5-13 0,-5 5-16 0,4-7-11 15,-4 7-17-15,0 0-9 0,0 0-11 16,0 0-13-16,0 0-5 0,0 0-5 0,-31 22-4 0,21-8-1 16,-10 11 4-16,-2 4 4 0,-14 14-5 0,2 6-4 15,-1 2 0-15,-1 0-5 0,4 10-2 0,10 0 1 16,7-1-3-16,-9 1-3 0,-3 0-3 0,3 2-6 16,4 3-7-16,-2-3-3 0,5-2-3 0,5 2-5 15,2-12 3-15,8-5-8 0,-3-7 2 16,5-3-7-16,2 3-2 0,8 3 2 0,0 21-1 0,4-19-5 15,-4-6 1-15,0-8-1 0,2-1-3 0,20 10-2 16,-13-10 0-16,11 12-26 0,1-2-34 0,11-7-42 16,-18-15-73-16,6 2-65 0,-11-9-618 15,6 4 280-15,-8-9 188 0</inkml:trace>
  <inkml:trace contextRef="#ctx0" brushRef="#br2" timeOffset="14555.1935">12542 308 72 0,'0'-10'56'0,"-2"0"5"16,2 10 3-16,-5-19-7 0,5 9 7 15,0 10 13-15,0 0-19 0,-8-27 6 0,8 27 0 16,0-14-4-16,0 14 4 0,0 0-4 0,3-20-10 16,-3 20 3-16,0 0 1 0,0 0-13 0,-10-14 3 15,10 14-11-15,0 0 4 0,0 0 4 0,0 0-15 16,0 0 5-16,0 0 0 0,-7 53-3 0,9-29 10 16,1 13-4-16,2-1-1 0,4 25-3 0,-6-12 1 15,9 14-1-15,0 3 0 0,-4-6-10 0,-1 3 1 16,0-9-4-16,5 4 1 0,-9-9 6 0,7-20-8 15,-5 5-2-15,-1 0-7 0,4-7 5 0,-6-3 4 16,8 5 1-16,-3 3-6 0,-7-13-4 0,0-2 4 16,3-2-22-16,-1-3-8 0,-2-12-23 0,3 17-25 15,-3-17-38-15,0 0-390 0,0 0 165 0,0 0 110 16</inkml:trace>
  <inkml:trace contextRef="#ctx0" brushRef="#br2" timeOffset="15182.0571">12598 344 65 0,'0'0'90'15,"0"0"12"-15,-9-17 6 0,9 17-11 0,-5-17-12 0,0 5 9 16,-5 2-3-16,10 10-8 0,-10-22 10 0,10 22-9 15,0-19-7-15,-2 9-12 0,2 10 7 0,5-19-14 16,0 9-14-16,-1-5 6 0,9 1-10 0,-6-3-1 16,3 2-3-16,9-2-14 0,3 0 9 0,-7 5-8 15,0-3 0-15,-3 8-4 0,0 2 5 0,0-4-9 16,-2 4-3-16,2 2 0 0,-2-2 3 0,-3 3 2 16,6 0-6-16,-13 2 5 0,12 2-1 0,-12-2-4 15,12 0 5-15,-12 0 0 0,10 5-1 0,-10-5-3 16,5 7-3-16,-5-7 6 0,0 12-1 0,0-12-6 15,0 0 1-15,-10 25 2 0,5-18-2 0,-5 7-1 16,3-4-3-16,0 5 4 0,-3-3-5 0,2 0 0 16,4-5 5-16,-1 1-2 0,0-1 0 0,5-7-7 15,-8 12-1-15,6-5 7 0,2-7 0 0,-5 10-16 16,5-10 9-16,0 0 7 0,-2 10 3 0,2-10-1 16,0 0 0-16,12 5 0 0,-12-5-1 0,15-3-1 15,-15 3 2-15,19-2-6 0,-7 2 3 16,8-3-1-16,-1 3 2 0,-4 0 1 0,-3-2-10 0,5 2 4 15,-4 2 2-15,-4 1-3 0,1-3 0 16,2 0 1-16,-2 2 5 0,-3 1 0 0,-7-3-11 16,13 9 12-16,-6-4 0 0,-5 5-3 0,6 2-2 15,-6-2 3-15,-4 2-2 0,2 0 12 0,0-12 3 16,-8 24 5-16,-4 1 3 0,2-8 0 0,-4 7 9 16,-1-9-2-16,0-1 0 0,-4 13-6 0,-1-10 1 0,3-2 2 15,-2 2-3-15,-6 0-1 0,3 2-1 16,3-9-6-16,4 0-1 0,3-3 3 0,0-2-3 15,12-5-1-15,-22 2-5 0,22-2 0 0,-15 3-5 16,15-3-6-16,-15 2-12 0,15-2-14 0,0 0-8 16,0 0-13-16,-17 2-15 0,17-2-15 0,0 0-26 15,0 0-42-15,0 0-25 0,0 0-458 0,0 0 209 16,0 0 140-16</inkml:trace>
  <inkml:trace contextRef="#ctx0" brushRef="#br2" timeOffset="15643.8019">13172 492 32 0,'0'0'82'15,"0"0"-13"-15,0 0 4 0,0 0 6 0,0 0-3 0,0 0-16 16,0 0-6-16,-4 32 4 0,4-32 6 0,-5 17-18 16,2 2 11-16,-2-6 4 0,5-13-18 0,-2 21-4 15,2-21 0-15,5 32 9 0,-5-17-9 0,2 4-6 16,1-7 9-16,-3 10-2 0,2-3 2 16,5-2-13-16,-7-4-5 0,3 4 12 0,4-5 11 0,1 2 8 15,-1-9 2-15,0 7 1 0,0 3 12 0,3-8-1 16,-10-7-1-16,17 3-6 0,-7 2-3 0,-10-5-6 15,20-13-4-15,-8 9-3 0,0-6-3 16,3-2-4-16,-1 0-3 0,-1-1-2 0,-1-1-8 16,0 4 1-16,-7-9-3 0,2 2-2 0,-2 0-1 15,-5 0 6-15,0 2 4 0,0 5 5 0,-2-7-2 0,-3 8-4 16,0-1-3-16,5 10-2 0,-12-12-2 0,12 12-2 16,-20 0-2-16,10 0-1 0,-7 7-2 15,-2 0-3-15,2-2-4 0,0 2-1 0,2 1-1 0,0-1-1 16,-2 3-3-16,3-3-19 0,4 8-23 15,-2-6-23-15,4-1-34 0,-2-1-24 0,8-2-59 16,2-5-512-16,0 0 231 0,0 0 152 0</inkml:trace>
  <inkml:trace contextRef="#ctx0" brushRef="#br2" timeOffset="16761.2004">12606 4 109 0,'0'0'104'0,"0"0"5"0,-10 7 1 15,10-7-5-15,0 0-5 0,-7 5-7 0,7-5-8 16,0 0-11-16,-5 5 1 0,5-5 2 0,0 0-15 16,0 0 4-16,0 0 3 0,0 0-8 0,0 0 7 15,-8 5-7-15,8-5-4 0,0 0 3 0,0 0-3 16,0 0 3-16,0 0-2 0,-9 2 1 0,9-2 0 15,0 0 3-15,0 0-1 0,0 0-1 0,0 0-1 16,0 0-7-16,0 0-4 0,0 0-7 0,0 0-2 16,0-24-6-16,0 24 3 0,7-15-6 0,0 3-3 15,1 0-4-15,1-5-1 0,4 5-6 0,-4-8 2 16,1 6-2-16,-3-1-1 0,3-2-2 16,2 3-5-16,8-3 1 0,-5 0 1 0,-6 2-3 15,-1 3-1-15,1 0 0 0,-1 4-1 0,-3 1-3 16,0 0 3-16,2 2-2 0,-2-2-2 0,-5 7 0 0,7-8 0 15,-7 8 2-15,0 0-3 0,7-7 2 0,-7 7 0 16,8-5 0-16,-8 5-2 0,0 0 0 0,0 0 0 16,0 0 3-16,12 12-4 0,-10-4 1 0,-2-8 4 15,5 12-2-15,-2-2-3 0,-1-1 2 0,1-1-2 16,-1 1 2-16,8 8 3 0,-5-5-3 0,-3 1 0 16,1 1 1-16,-1-2-3 0,3-2 2 0,2 2 2 15,-2-2-2-15,-2 0 0 0,4-3 0 0,-5 0-2 16,6-2-20-16,-3 2-35 0,-5-7-31 15,0 0-39-15,9 17-44 0,-1-14-545 0,-8-3 239 16,0 0 158-16</inkml:trace>
  <inkml:trace contextRef="#ctx0" brushRef="#br2" timeOffset="17352.4252">13585 354 129 0,'0'0'138'0,"0"0"-24"0,-12 12 9 0,12-12-17 16,0 0-10-16,0 0 3 0,0 0-15 0,0 0 10 15,-7 12-14-15,7-12 1 0,0 0-1 0,0 0 0 16,0 0-11-16,0 0-3 0,0 0-5 0,0 0-4 16,0 0-5-16,0 0-7 0,34 0-2 0,-34 0-3 15,15 0-3-15,-15 0-11 0,26-2 2 0,-8-3 0 16,-18 5 0-16,19-3-2 0,-4-1-7 0,-15 4-21 0,27-5-15 16,-13 5-21-16,-14 0-34 0,20-8-16 15,-13 6-40-15,0 0-400 0,3-3 176 0,-10 5 116 16</inkml:trace>
  <inkml:trace contextRef="#ctx0" brushRef="#br2" timeOffset="17712.6181">13778 152 27 0,'0'0'110'16,"0"0"-9"-16,0 0 0 0,0 0-8 0,-12-5-21 15,12 5-4-15,0 0 0 0,0 0-6 0,0 0-1 16,0 0 14-16,0 0-7 0,-10 27-2 0,5-10-7 16,0-5-6-16,3 5 7 0,-3 3-6 15,0-1-2-15,0 0-10 0,0 3 1 0,-7 5-8 0,7 0 4 16,-2 4-12-16,5-4 3 0,2 0-5 0,-5 4-15 15,7-1 11-15,-2-1-7 0,0-5-30 0,3-4-18 16,-3 1-37-16,2-1-47 0,1-8-315 0,1 3 145 16,-4-15 96-16</inkml:trace>
  <inkml:trace contextRef="#ctx0" brushRef="#br2" timeOffset="18636.7233">14179 67 40 0,'0'0'126'0,"0"0"-11"0,-7-5-16 0,7 5-7 0,0 0-3 15,0 0-16-15,0 0-5 0,0 0-14 0,7 27 5 16,-7-10-1-16,-3 0-5 0,6 2 14 16,-3 3-7-16,2 3 5 0,3 11-15 0,0 3 10 15,0 0-5-15,5 19-7 0,-8-4 8 0,-12 21-3 16,8-17-5-16,7-12-9 0,-8 20-1 0,6-15-4 0,2 15-3 16,-8-23-5-16,-2 4 0 0,13 23-3 15,-6-16 4-15,6-8-6 0,-11-5-9 0,10-2 2 16,-2-3-18-16,3-6-14 0,-6-4-20 0,10-1-25 15,-9-8-21-15,-3-5-35 0,0-3-366 0,0-9 161 16,0 0 108-16</inkml:trace>
  <inkml:trace contextRef="#ctx0" brushRef="#br2" timeOffset="19218.9736">14157 278 27 0,'-5'-14'145'0,"5"14"-7"15,0-15-13-15,0 15-15 0,0-14-11 0,0 14-7 16,5-20-3-16,-3 11-12 0,1 1-5 0,11-1-6 16,-11-4-5-16,12 6-10 0,-6-3 1 0,6 1-10 15,2-1-2-15,0 3 0 0,-5-1-1 16,-2 1-2-16,5-3-26 0,-1 8 15 0,-14 2-9 15,25-3 7-15,-13 1-13 0,-12 2 5 0,20-2 4 0,-20 2 3 16,17 4 3-16,-10-1-2 0,-7-3-1 16,27 10-3-16,-22-6 10 0,0 4-7 0,7 1-3 15,-7 4 7-15,-3-1-9 0,6 0-2 0,-6 7 1 0,0-4-8 16,-4-3-1-16,-3 5 6 0,-5 0 0 16,6-2-5-16,1 2 3 0,-4-5 4 0,2-2-7 15,2 2-1-15,1-5-6 0,2-7 7 0,-5 10-1 16,3-3-2-16,2-7 3 0,-5 7-5 0,5-7 1 15,0 0-1-15,0 0 0 0,10 10-1 0,-10-10 1 16,0 0-5-16,0 0 6 0,26 0-6 0,-26 0 3 16,15 0 3-16,-15 0-2 0,22 0 1 0,-22 0-3 15,20 3 2-15,-6 1-2 0,-14-4 0 0,22 8 2 16,-14 4-4-16,4-7 8 0,-2 2 12 0,-3 8 2 16,-2-6-2-16,9 6 2 0,-1-1 1 0,-11-1-2 15,-2-13 7-15,7 24 1 0,1-10 14 0,-8 6 5 16,0-1 3-16,-3-2-1 0,6 0 3 0,-15 10-2 15,-1-7-5-15,6-1-8 0,2-4 2 0,-12 6-8 16,-3 1 0-16,1-2-1 0,2-3-4 16,0-5 0-16,4 0-7 0,-4-5 0 0,3 3-1 0,2 0 0 15,-3-3-4-15,0 0-9 0,-2 1-13 16,7-1-10-16,-2-7-20 0,12 0-23 0,-17 7-36 16,17-7-30-16,-15 3-20 0,13-1-41 0,2-2-520 15,0 0 236-15,0 0 156 0</inkml:trace>
  <inkml:trace contextRef="#ctx0" brushRef="#br2" timeOffset="19483.3444">14763 638 134 0,'0'0'149'0,"0"0"-10"15,0 0 0-15,0 0-18 0,0 0-12 0,22 3 1 16,-22-3-28-16,0 0 6 0,9 12-13 0,-9-12-4 16,5 12-12-16,-5-12-1 0,8 24-5 15,-6-4-10-15,3-1 3 0,-3-4-10 0,3 2-7 0,-2 2 2 16,-1 3-2-16,3-3 0 0,0 3-7 0,-3-5-2 16,1-2-26-16,-3-15-29 0,2 24-27 0,-2-12-48 15,0-12-377-15,0 0 163 0,5 17 108 0</inkml:trace>
  <inkml:trace contextRef="#ctx0" brushRef="#br2" timeOffset="20355.7878">15051 351 58 0,'0'0'125'0,"0"0"0"0,-15-9-12 16,15 9-12-16,0 0-4 0,0 0-10 0,0 0-9 15,0 0-16-15,0 0 4 0,0 0 3 0,0 0-25 16,0 0 16-16,0 0 8 0,-12 14 6 0,12-14 0 15,0 0-15-15,5 22 4 0,-5-22-4 0,5 20-10 16,-3-3 3-16,8 14-6 0,5-2-2 16,-8-7-4-16,5 15-6 0,1-8-3 0,1 0-1 0,-2 0-3 15,-4-5-2-15,9 1-6 0,2-1 3 0,-6 0-7 16,-4-4 3-16,4-3 0 0,-1-3-2 0,2 8-10 16,1 0-23-16,0-7-25 0,-3-6-20 0,-5 1-32 15,3-7-42-15,0-1-405 0,-10-2 179 16,0 0 122-16</inkml:trace>
  <inkml:trace contextRef="#ctx0" brushRef="#br2" timeOffset="20638.0195">15508 383 49 0,'0'0'114'0,"0"0"-2"16,0 0-3-16,-8-12-23 0,8 12-3 0,0 0 5 16,0 0 3-16,0 0-27 0,0 0-3 0,-7-3 1 15,7 3 0-15,0 0 0 0,-17 10 9 0,7 0 3 16,1 4-18-16,-4 1 1 0,-1-3 1 0,-6 12-12 16,-2 1-6-16,-2-1-3 0,-1-2 1 15,3 2-12-15,-12 18 2 0,17-6-10 0,-17 3 5 0,9-5-22 16,6-3-35-16,2-13-26 0,7-4-46 0,-2-2-366 15,2 0 156-15,5 1 106 0</inkml:trace>
  <inkml:trace contextRef="#ctx0" brushRef="#br2" timeOffset="22607.5276">15344-402 20 0,'0'0'65'0,"0"0"-1"0,0 0-12 0,0 0 3 0,0 0 0 15,0 0-1-15,0 0-15 0,0 0-7 16,0 0 9-16,0 0 2 0,0 0-18 0,0 0 25 16,0 0-22-16,0 0-3 0,0 0 13 0,0 0 5 0,0 0-6 15,0 0 4-15,0 0-8 0,0 0 4 0,0 0-12 16,0 0 8-16,25 12 6 0,-25-12-8 15,0 0 1-15,4 7-1 0,-1 1 0 0,-3-8 2 16,7 7 9-16,-7-7-4 0,5 7-4 0,-5-7 1 16,5 10-11-16,0-5 6 0,-3 2-1 0,3 3 1 15,0-3-2-15,-5-7 4 0,7 12-2 0,-2-4 3 16,0-4-1-16,0 4-1 0,0-1-8 0,0-2-1 16,0 2-3-16,0 0 1 0,0-2 2 0,-3 5 3 0,3-3 5 15,0 1-2-15,-3 1-1 0,6 4-5 16,-4-1 0-16,1-3 2 0,0 1 3 0,2 5-19 15,3-1 16-15,-2-2-3 0,-4 1-7 0,4 1-2 16,-3-4-3-16,-3 0 0 0,5 4 3 0,-2-2 9 16,-2 1-4-16,-1-4-4 0,6 6 6 0,-1-3 0 15,-2 0 0-15,0 0-1 0,2 0-1 0,-5 1 0 16,1-4 0-16,2 1-6 0,0-3 2 0,-3 1-4 16,3 1 4-16,-5 1 0 0,5-3-2 0,-3 5-2 15,3-4 3-15,0-1-1 0,-2 3-3 0,4 4 2 16,-5-1-1-16,3-4 0 0,0 3 0 0,0 3 0 15,0 0-1-15,-3-3-3 0,3-3 6 0,-2 1-5 16,2 5 1-16,2-1 2 0,-5-2 2 0,6 3 5 16,-6 0 1-16,0-3 1 0,1-3 0 0,-1-1-3 15,-2 2 2-15,3-1 0 0,-1-1-5 0,-2-8 3 16,8 26-8-16,-6-14 6 0,0 1-1 0,1-1-1 16,-1 0 1-16,1 5 0 0,-1-5-4 15,-2 0-1-15,0 0 1 0,3 0 2 0,-3 1-2 0,5 4 1 16,-5-3-2-16,2 1-1 0,-2-5 2 0,5 7 2 15,0-5-2-15,-5 2 1 0,0-4-7 0,2 7 5 16,1-2-1-16,-6-3 0 0,6 2-1 0,-1 6 1 16,-2-8 0-16,0 0-1 0,3 0-1 0,-3-4 5 15,0 1-2-15,-3 8-1 0,3 0-2 16,0-2 3-16,0-3-2 0,0-2 0 0,0-10-2 16,0 0-1-16,0 41-1 0,3-26 2 0,-6 4-3 15,6-4 5-15,-3-1-2 0,-3 1 1 0,3-15-1 16,0 0 18-16,0 31 17 0,-5-14 2 0,5-2-3 0,0 4 0 15,0-19-3-15,-5 22-9 0,5-2 1 16,-2-3-3-16,-1 0 4 0,-1 2-5 0,-1-7-4 16,5 3 1-16,-5 7-2 0,-3-5 0 0,6 2-1 15,-5-4 4-15,-8 9-9 0,8 3 4 0,-1-5-4 16,-4 0 2-16,0 0-7 0,2-5 10 0,0 4-5 0,-2 4 1 16,0-3-16-16,-5-1-45 0,10-6-46 15,-6 0-60-15,4-8-83 0,-1 0-697 0,-2-2 311 16,12-5 208-16</inkml:trace>
  <inkml:trace contextRef="#ctx0" brushRef="#br2" timeOffset="23778.9252">14157 128 117 0,'-10'0'160'0,"3"2"-8"0,7-2 4 16,0 0-18-16,-15-2-1 0,15 2-3 0,0 0-3 16,0 0-6-16,-7-5 1 0,7 5-5 0,0 0-2 15,-5-7-1-15,5 7 1 0,0 0-11 0,-5-10-9 16,5 10-15-16,0 0 0 0,7-17-6 0,-7 17-5 16,10-12-2-16,-7 4-11 0,1 1 0 0,4-7-10 15,-1 1 0-15,-2 1-10 0,-3-2-1 16,8 2 0-16,0-1-8 0,-5 1 0 0,0 0-4 15,7 0-5-15,-5 0-4 0,-2 4 3 0,0 1-7 16,0 0 3-16,-3-3-6 0,-2 10 3 0,8-10 1 16,-1 6-8-16,-2-1 6 0,-5 5-2 0,7-10 1 15,1 8-1-15,-8 2-7 0,4-8 4 0,-4 8-6 16,3-9 1-16,-3 9 3 0,7-8 1 0,-7 8-3 16,0 0 1-16,0 0-4 0,3-12 1 0,-3 12-4 15,12-5 7-15,-10 0-5 0,-2 5 4 0,0 0 0 16,0 0-4-16,3-9 1 0,-3 9 2 0,7-8-3 15,-7 8-2-15,7-4 6 0,-7 4-7 0,0 0 2 16,0 0 1-16,8-10 0 0,-8 10 1 16,0 0 2-16,5-7 2 0,-5 7-7 0,0 0 5 0,2-8-1 15,-2 8-2-15,0 0 0 0,15-5 2 0,-15 5-6 16,0 0 2-16,0 0 0 0,5-7 4 0,-5 7 0 16,0 0-3-16,0 0-5 0,9-7 7 0,-9 7-1 15,5-5 0-15,-5 5-2 0,0 0 0 16,0 0-1-16,10-5 3 0,-10 5-1 0,0 0 5 15,0 0-4-15,5-5 3 0,-5 5-2 0,0 0-3 16,0 0-1-16,0 0 4 0,0 0-5 0,0 0 4 16,0 0 0-16,20-5 2 0,-20 5-3 0,12 0 2 15,-12 0 2-15,5 8 2 0,-5-8 1 0,0 0 1 16,17 17-3-16,-15-8 7 0,10 4 2 0,1-1-2 16,-9 0-3-16,1-2 4 0,5 2-1 0,5 2 2 15,-8 1-5-15,3-1 0 0,-3-1-3 0,-4-1 2 16,-1 0 1-16,3 5 2 0,7-2 3 0,3-3-3 15,-8 0-3-15,-2-2-22 0,10 4-31 0,-1-4-53 16,-11 0-61-16,9-1-63 0,-5 1-696 0,-7-10 307 16,10 12 204-16</inkml:trace>
  <inkml:trace contextRef="#ctx0" brushRef="#br2" timeOffset="27070.7696">10854 84 27 0,'0'0'58'0,"0"0"24"15,0 0 5-15,0 0-13 0,15-10 0 0,-15 10-11 16,0 0 0-16,0 0-10 0,0 0 8 0,0 0-9 15,12-5 6-15,-12 5-18 0,0 0 5 0,0 0 7 16,12-4-14-16,-12 4-7 0,0 0 1 16,0 0-1-16,12-5-8 0,-12 5 8 0,0 0-2 0,15-8-11 15,-15 8 14-15,15-2-2 0,-15 2-13 16,12-7 9-16,-12 7-11 0,12-8 0 0,-12 8-6 16,10-9 2-16,-10 9-1 0,12-5 9 0,-12 5-5 15,0 0 1-15,15-10 8 0,-15 10-14 0,7-7 9 0,-7 7-3 16,0 0 7-16,0 0-7 0,7-12-2 0,-7 12-8 15,0 0 8-15,0 0-4 0,0 0 9 0,0 0-18 16,-2-20 12-16,2 20-1 0,0 0-2 16,0 0-2-16,0 0 0 0,-12-19-3 0,12 19 1 15,-10-7-1-15,10 7 0 0,0 0 0 0,-12-10-4 16,12 10 10-16,-12-8-3 0,12 8-6 0,0 0-10 16,-18-9 3-16,18 9 7 0,0 0 3 0,-22-3 6 15,22 3-10-15,0 0-3 0,-19 0 12 0,19 0-14 16,0 0 7-16,0 0 3 0,-22 3-1 15,22-3-8-15,-15 5-5 0,15-5 2 0,-12 4 1 0,12-4 11 16,-12 8-7-16,12-8-8 0,-15 10 8 0,15-10 2 16,-10 12-7-16,10-12 6 0,-9 14 1 0,-1-4-6 15,5 0 8-15,-2-1-2 0,7-9-1 16,-8 20-2-16,8-20-4 0,-5 17 9 0,-2-3-7 16,2-1 15-16,5-13-9 0,-10 17 5 0,6-8-2 0,4-9-2 15,-3 20 1-15,3-20-7 0,-2 17 2 0,2-17-4 16,-3 17 11-16,3-17-9 0,-2 14 6 15,2-14-11-15,-5 17 20 0,5-17-8 0,0 0 0 16,2 22-2-16,-2-22 11 0,0 0-10 0,0 22 1 16,0-22-8-16,5 12 2 0,-5-12-2 0,8 10 3 15,-8-10-21-15,7 12-6 0,-7-12-14 0,7 10-27 16,-2-3-40-16,0-4-318 0,-5-3 142 0,0 0 96 16</inkml:trace>
  <inkml:trace contextRef="#ctx0" brushRef="#br2" timeOffset="30417.9572">11404 116 58 0,'0'0'65'0,"0"0"10"15,0 0-12-15,5-15-3 0,-5 15-1 0,0 0-8 16,0 0 9-16,5-15-10 0,-5 15 6 0,0 0-7 16,0 0-6-16,0 0 0 0,2-14-10 0,-2 14 5 15,0 0-5-15,0 0 2 0,0 0-6 0,0 0 10 16,0 0-3-16,0-24-11 0,0 24 0 0,0 0-2 15,0 0-3-15,0 0 24 0,0 0-21 0,-2-22 7 16,2 22-7-16,0 0-8 0,0 0 9 0,-5-15 7 16,5 15-13-16,0 0 0 0,0 0 7 0,-5-14-8 15,5 14 0-15,0 0 6 0,0 0 6 0,-5-17-13 16,5 17 11-16,0 0-4 0,0 0 2 0,0 0-7 16,0 0 2-16,0 0-1 0,0 0-5 0,0 0 7 15,0 0 2-15,-5-17-6 0,5 17 5 0,0 0-2 16,0 0-11-16,0 0 9 0,0 0-3 0,0 0-5 15,0 0-8-15,0 0 6 0,0 0-4 0,0 0 10 16,0 0-6-16,0 0 3 0,0 0 2 0,0 0 0 16,0 0 8-16,0 0-9 0,-10 41-3 0,10-41 5 15,-2 22 3-15,2-22-2 0,-3 24 1 16,6-7 5-16,-1 2-3 0,-4 3 3 0,-1-2 3 0,3 2-1 16,0-8-4-16,-2 8 2 0,2-5-3 0,2 3-3 15,-2-3 7-15,0-17-4 0,-2 31-1 0,4-11-2 16,-4-3-1-16,2 0-4 0,0-17 5 0,-3 31-4 15,3-19-3-15,0-12 7 0,0 25-9 16,3-13 4-16,-3-12 4 0,0 19-4 0,2-7-3 16,-2-12 1-16,0 22 4 0,0-22-2 0,-2 20 0 15,2-20 0-15,2 19-2 0,-2-19 1 0,5 15 0 16,-5-15 1-16,0 17 6 0,0-17 4 0,3 14-2 16,-3-14 6-16,0 0 0 0,2 17 2 0,-2-17-1 15,0 0 6-15,0 0 1 0,5 13-1 0,-5-13-2 16,0 0 1-16,0 0-6 0,0 0 2 0,0 0-4 15,0 0-3-15,0 0-1 0,0 0-5 0,0 0 5 16,24-42-8-16,-14 25 0 0,-3 0-6 0,6 3 5 16,-6-6-1-16,0 3 0 0,8-7-2 15,-5 4-4-15,2-4 1 0,-2 2 0 0,2 3 1 16,-2 7-1-16,0-8-8 0,-3 3 4 0,3 3 1 16,2-1 1-16,-2 3-4 0,2-3 2 0,-5 6 2 15,3-4 0-15,-10 13 1 0,17-17-4 0,-12 8 0 16,-5 9 1-16,12-10 4 0,-12 10-4 0,7-10-3 15,-7 10 2-15,10-7 5 0,-10 7-3 0,0 0-5 16,8-15 4-16,-8 15 0 0,0 0 0 0,0 0-5 16,0 0 0-16,7-12 3 0,-7 12-2 0,0 0 2 15,0 0-2-15,10-7-1 0,-10 7 2 0,0 0-2 16,0 0 3-16,0 0 2 0,12-10-1 0,-12 10-1 16,0 0 3-16,0 0-5 0,0 0 2 0,0 0-3 15,0 0 6-15,0 0-2 0,0 0-3 0,0 0 3 16,19 0 0-16,-19 0 3 0,0 0-1 0,0 0-2 15,0 0 0-15,8 15 2 0,-8-15-1 0,0 0 0 16,5 12 0-16,-5-12 0 0,0 0 3 0,2 17 0 16,-2-17 3-16,5 15-3 0,-5-15 0 0,0 17 4 15,0-17-3-15,0 17 1 0,0-17-1 0,5 21 0 16,-5-21 0-16,-3 30-1 0,3-13 3 0,0-17-1 16,0 24 0-16,3-14-1 0,-3-10-1 0,0 24 0 15,-3-7 0-15,3-17-3 0,0 29 7 0,0-29-1 16,0 20-2-16,0-20-2 0,3 14-2 15,-3-14 4-15,0 20-3 0,0-20 5 0,2 17-1 16,-2-17-3-16,0 17 1 0,0-17 1 0,0 17 0 16,0-17-3-16,0 17 1 0,0-17 1 0,3 12-1 15,-3-12 1-15,0 0 1 0,2 22 2 0,-2-22-4 16,0 0-1-16,0 17 2 0,0-17-11 0,0 0 13 16,0 0 0-16,-2 17 3 0,2-17 1 0,0 0-2 15,0 0 2-15,2 14 5 0,-2-14 0 0,0 0 0 16,0 0 0-16,0 0-2 0,0 0 3 0,0 0-5 15,0 0 8-15,0 0-5 0,0 0-9 0,0 0 7 16,0 0-2-16,0 0-6 0,0 0 3 0,0 0-6 16,0 0 2-16,0 0-3 0,0 0 1 15,-5-56-2-15,5 56-7 0,3-29 3 0,-3 29-5 16,-5-29 2-16,7 12-4 0,1 0 2 0,-6-2 4 0,1 2 0 16,2 17-2-16,-5-32 0 0,5 20 1 0,0 12 1 15,0-27 2-15,-2 17-3 0,2 10 0 0,-3-26 1 16,3 26 1-16,-5-25-3 0,3 16 2 15,2 9 1-15,-3-20 2 0,3 20-2 0,-7-14 2 16,7 14-1-16,-5-15-3 0,5 15 2 0,-5-12 1 16,5 12 0-16,0 0 2 0,-7-17-3 0,7 17 1 0,-7-10-4 15,2 5 4-15,5 5 2 0,0 0-1 0,0 0-5 16,-17-7 5-16,17 7 4 0,0 0-3 0,0 0-4 16,0 0 7-16,-27 7-4 0,27-7 4 15,-15 15-2-15,5-8 3 0,10-7-1 0,-14 17-1 16,1-5 2-16,4 0-2 0,-1 1 0 0,3 1 0 15,-1 1 0-15,1-3 2 0,0 0-1 0,-1 3 0 16,-2-3 0-16,3 0-2 0,-3-2 4 0,3 2-3 16,0-2 3-16,-1 4-3 0,3-4 4 0,5-10-1 0,-9 22-1 15,4-15-1-15,5-7 3 0,-8 17-2 16,8-17 2-16,-7 12-2 0,7-12 4 0,-2 17-4 16,2-17 3-16,0 0-2 0,-5 17 3 0,5-17-3 15,0 0 3-15,-8 15-1 0,8-15 3 0,0 0-2 16,0 0 2-16,-2 12 2 0,2-12 3 0,0 0-3 15,0 0 1-15,0 0 0 0,-10 17-2 0,10-17 1 16,0 0 4-16,0 0-5 0,0 0 3 0,0 0-3 16,0 0 1-16,0 0-4 0,0 0 1 0,0 0-1 15,0 0 0-15,10-51-2 0,0 36-1 0,-5-2 2 16,7-9-2-16,-2 6-5 0,4-7 6 0,-4 6-5 16,-3 1 0-16,1 3 3 0,-3-2-4 0,4-1 2 15,-4 3 0-15,0 3 3 0,0-3-2 0,5 0-4 16,-3 2 2-16,-2 0 0 0,2 6 2 0,-7 9-5 15,5-15 2-15,-5 15-3 0,5-12 4 0,-5 12 0 16,5-12-1-16,-5 12 0 0,0 0 1 0,0 0-2 16,3-17 1-16,-3 17 2 0,0 0-4 0,0 0 1 15,0 0 1-15,0 0-1 0,0 0 2 0,0 0-2 16,0 0 0-16,0 0 2 0,0 0-3 0,-47 19 3 16,37-9 2-16,1 0-4 0,-1 4 5 0,2 1-5 15,-1-1 3-15,-4-1 1 0,1-4-2 0,5 6 1 16,-5-1-1-16,4 1 2 0,-1-5-2 0,-1 2 1 15,10-12 0-15,-12 24 3 0,7-17-1 0,5-7 3 16,-10 15-3-16,10-15 3 0,-5 12-4 0,5-12 2 16,-7 12 2-16,7-12-2 0,0 0-1 0,-5 13 0 15,5-13-1-15,0 0 5 0,0 0-1 0,-3 14-1 16,3-14 5-16,0 0-2 0,0 0 0 0,0 0-2 16,0 0 1-16,0 0 3 0,0 0-4 0,22-36 1 15,-14 26 0-15,-3-2-2 0,2-5-1 0,5 2 1 16,-2-2-2-16,0 3 3 0,-1-3-3 0,-4 4 1 15,3-1 1-15,-3 2-2 0,2 0 1 0,-7 12-1 16,10-20 1-16,-5 10-5 0,-5 10 4 0,4-14 0 16,-4 14 1-16,8-10 0 0,-8 10 1 15,0 0-3-15,0 0 1 0,5-15 1 0,-5 15 0 16,0 0-1-16,0 0-1 0,0 0 0 0,0 0-2 16,0 0 5-16,0 0-1 0,0 0-4 0,0 0 4 15,0 0 1-15,0 0-4 0,-25 37 2 0,18-25 2 16,-3 3-3-16,0-3 3 0,1 5-4 0,1-3 4 15,-2-1-1-15,3 1-1 0,0 1 1 0,-3-3 0 16,3-2 0-16,-1-1-1 0,1 1 1 0,7-10 1 16,-12 15-1-16,12-15 2 0,-5 9-2 0,5-9 5 15,-5 10-2-15,5-10 1 0,0 0-1 0,-7 12 1 16,7-12-2-16,0 0 4 0,0 0-2 16,0 0-2-16,0 0 1 0,0 0 0 0,0 0-3 0,0 0 1 15,0 0-1-15,22-36 0 0,-17 21 1 0,2 1-2 16,3-3-1-16,-3 2 1 0,3 0-2 0,-3 1 2 15,0 2-1-15,1 0 2 0,-1-1-1 0,0 4-4 16,-7 9 1-16,10-15 1 0,-10 15 2 0,10-7-3 16,-10 7 4-16,0 0-3 0,10-15-4 15,-10 15 5-15,5-5 0 0,-5 5-1 0,0 0 2 16,0 0-7-16,0 0 5 0,0 0 2 0,0 0-2 16,0 0 1-16,0 0 3 0,0 0-4 0,-13 42 5 15,13-42-3-15,-2 17 2 0,2-17-3 0,-7 24 0 16,2-12-9-16,5-12 11 0,-5 22 1 15,5-22 2-15,-3 12-3 0,3-12-2 0,-4 15 3 0,4-15 3 16,0 0-2-16,-8 17 1 0,8-17-2 0,0 0 4 16,-5 12-2-16,5-12-3 0,0 0 4 0,0 0 5 15,0 0 0-15,-2 12 2 0,2-12 0 0,0 0-4 16,0 0-3-16,0 0 5 0,0 0-6 0,0 0 1 16,34-27 0-16,-24 18 3 0,0-4-4 0,-1-1-1 15,1 2-12-15,2-5 10 0,-2 2 2 16,5-7-2-16,7 5 3 0,-15 0-2 0,5 0 0 15,-2 3-2-15,-3 1 5 0,3 1 1 0,-2 3-4 16,-1-6 1-16,3 5-2 0,-3 1-2 0,-7 9 5 16,10-15-1-16,-10 15-1 0,7-12 1 0,-7 12-1 15,7-10 4-15,-7 10-3 0,0 0 3 0,8-10-6 16,-8 10 4-16,0 0-1 0,10-9-1 0,-10 9-1 16,0 0-6-16,0 0-1 0,12-8 2 0,-12 8 1 15,0 0 1-15,0 0-2 0,0 0 4 0,0 0-3 16,0 0 3-16,0 0-6 0,0 0 3 0,0 0-1 15,0 0 0-15,0 0 4 0,22 13-3 0,-22-13 6 16,0 0-2-16,2 19-1 0,-2-19 2 0,5 17-1 16,-5-17-3-16,7 24-1 0,-7-9 6 0,0-15-1 15,0 27 2-15,3-10 1 0,-3-17-2 0,-3 24 1 16,6-12 0-16,-3-12 4 0,0 20-5 0,0-20-3 16,0 19 2-16,0-19 1 0,0 17-1 0,0-17-2 15,0 15 0-15,0-15 3 0,0 0 2 0,0 21-3 16,0-21-3-16,0 0 2 0,0 0-6 0,-3 22-11 15,3-22-12-15,0 0-18 0,0 17-22 0,0-17-20 16,0 0-21-16,0 0-22 0,-2 17-26 0,2-17-15 16,0 0-41-16,0 0-454 0,0 0 221 0,0 0 150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38.8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19-8 85 0,'0'0'121'0,"0"0"-10"0,0 0-9 0,-7-15-1 0,7 15-15 16,0 0-5-16,0 0 3 0,0 0-7 0,0 0-5 15,-12-10-5-15,12 10-4 0,0 0-12 0,0 0 3 16,0 0-7-16,0 0 7 0,0 0-4 0,0 0-1 16,0 0-18-16,0 0 9 0,0 0-4 0,0 0 2 15,0 0-5-15,0 0-7 16,0 0 2-16,0 0-2 0,0 0 3 15,0 0-8-15,0 0 1 0,0 0-2 0,-3 44 5 0,3-44-10 16,3 20-1-16,-3-20 8 0,0 24 2 0,2-5-9 16,1-2 9-16,-1 3 7 0,1 2-2 0,-3-3-3 15,4 5 1-15,-4 1-1 0,3 11-5 0,2-2 4 16,-3 5 0-16,1 0-4 0,-3 0 0 0,0-3 0 16,0 6 1-16,2 1-2 0,-2 4-3 0,3-4 1 0,1 30-2 15,1-2 1-15,-2-13-2 0,-3-7 0 0,7 17 3 16,-2 0-6-16,0-14 6 0,0-6 0 0,0-2-3 15,4 18 1-15,-1 4-3 0,-1 0 1 0,-4-12 1 16,4-13 0-16,-2 25-2 0,7 3 0 0,-10-13 1 16,3 5 20-16,0 8 7 0,0-3-4 0,-3-12 2 15,1 12-8-15,-1-10-1 0,1 13-2 0,-1 2-2 0,1-1-5 0,-3-6 2 16,2-8-4-16,-2-7 1 0,0-2-6 16,10 19 3-16,-8-12-4 0,6 14-3 0,-1-1 6 15,-2-4-8-15,2 3 2 0,-4 3 0 0,-1-1-2 16,1-2-2-16,-1-9 0 0,0 6 0 0,3 1 0 0,0-15 15 15,3-7 4-15,-4-3-6 0,-1 0 2 16,-1 0-4-16,1-2 6 16,-3 0-4-16,5 3-1 0,-3-1 1 0,1-2-6 15,1 5 21-15,1-1-1 0,0 23 4 0,0-15-5 16,-5 0-12-16,3-10 4 0,-1 27-5 0,-2-14 5 16,0-3 0-16,0-5-8 0,-2 24 2 0,2-11 0 15,0-8-3-15,0-5-7 0,0 3 6 0,4 14-3 16,-4 0 5-16,-2-14-5 0,7 19-3 0,-3-12 1 15,1-8 4-15,-3-2-4 0,-3-4 1 0,6-1-5 0,-1 3 6 0,-2 2 5 16,3-2-2-16,-1 2-4 0,-4-2-1 0,4 31 1 16,1-27 14-16,-3 4-1 0,0-11-5 0,0 7-9 15,7 21 1-15,-5-16 3 0,-2-7-5 16,0-5 12-16,3-2-9 0,-3 0 8 0,0 7 1 0,0-9-7 16,2 7-8-16,1-1 13 0,4 23-1 0,-7-10-16 15,2-12 11 1,-2 2-4-16,0-2 2 0,0 24 9 0,5-13-4 15,-5-11-8-15,3 0 11 0,-3 2-1 0,0 3-2 16,2-5 6-16,-2-1-5 0,3 3-12 0,6 20 3 16,-11-10 14-16,2-10-4 0,-3-5-6 15,6 1-3-15,-6 4 3 0,6 0 3 0,-3-2-18 16,2 2 14-16,-2-2-1 0,3 4-4 0,-3-6 3 16,0-3-3-16,2 2-1 0,-2 0 3 0,3-2 1 0,-3 2-3 0,0-2-2 15,2 3-4-15,1-3 10 0,-3 4-1 0,0-1-2 16,2-1-4-16,-2 0 1 0,0 1 1 0,0 4 11 15,2-5-19-15,-2 5 18 0,0-2-2 0,0 5-11 16,-2-13 17-16,0 10-2 0,2-7-14 0,2 34-1 16,-4-24 9-16,-1-6-4 0,1-4-6 0,-1 3 16 15,3 1-3-15,-2-1-13 16,-3 6 2-16,0-7-7 0,0 23 8 0,-2-11 1 16,2-9 4-16,0-5-8 0,3 2 3 0,-1 3-2 15,-4-3-17-15,4 5-16 0,-1-7-5 0,-1 3-20 16,-3-13-2-16,3 5-16 0,1 0-26 0,-1-10-37 15,0-2-41-15,2-3-35 0,1-9-43 0,2-10-798 16,0 0 351-16,0 0 234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39.5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297 61 27 0,'0'0'74'0,"-8"-22"6"0,8 22-3 0,-9-15 2 15,9 15-12-15,-10-9 5 0,10 9-19 0,-12-8 4 16,12 8-3-16,-15-5 18 0,15 5-10 0,0 0 2 15,-27 8-3-15,27-8 3 0,-22 12 2 0,10-2-8 16,0-1 2-16,-1 3 8 0,4 3 1 16,-11 4-6-16,5-2-7 0,3 0 2 0,0 5-12 15,0 0 0-15,2-5 3 0,0 0-12 0,-2-2-5 16,5-1-2-16,-1-1-2 16,8-13 1-16,-9 17 7 0,9-17-3 0,-10 12 1 15,10-12 4-15,-5 12-3 0,5-12 0 0,-7 10-1 16,7-10-8-16,0 0 0 0,0 0 3 0,0 0-5 0,0 0-1 0,2-49-3 0,3 25 0 15,0 2 0-15,0 0 8 0,0-2 6 0,4-1 4 16,-1 1 4-16,-3 5 2 0,0 4 8 0,-3 0 2 16,-2 15-1-16,7-21-6 0,-7 21-4 0,3-15-1 0,-3 15-4 15,0 0-5-15,5-17 2 0,-5 17-9 32,0 0 0-32,0 0 0 0,0 0-4 0,0 0-1 15,0 0-5-15,19 44 1 0,-14-27-3 0,2 5-2 0,6 4 5 0,-4-6-6 16,4 9 2-16,4 0-6 0,-3-2-1 0,3 0 4 15,3-3 2-15,14 15-15 0,3-3-55 0,-1 1-55 16,4-6-69-16,-9-9-710 0,1-2 298 0,-3-1 198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1.3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47 603 110 0,'0'0'129'0,"0"0"-14"0,-15 8-11 0,15-8-7 15,0 0-16-15,0 0 5 0,-15 2 0 0,15-2-4 0,0 0 9 16,0 0-6-16,0 0-8 0,0 0-4 16,0 0-11-16,0 0 4 0,-19 2-8 15,19-2 8-15,0 0 3 16,0 0 1-16,0 0 11 0,0 0 1 0,0 0-1 16,0 0-2-16,0 0 4 0,0 0 1 0,0 0-8 15,0 0 3-15,0 0-1 0,49-7-4 0,-49 7-6 16,31-7-7-16,-11 0-5 0,0-1-3 0,6-4-3 15,9 10-3-15,-8-10-4 0,7 4-5 0,0-1-4 16,0 1-6-16,0 3-3 0,5-2 0 0,0 5-1 16,3-6-8-16,-5 4 5 0,4-1-8 0,1-5 4 0,-3 5-3 0,2 3 0 15,1-1 4-15,-3-4-6 0,2 2 1 0,1 3-2 16,26-1 2-16,-11-2-2 0,-11 5-3 0,0 0-2 16,23-7 0-16,-13 7-2 0,-10-5 4 0,-4 5-3 15,21-10 7-15,-4 13-5 0,-10-3 16 0,22 2 15 16,-15 1-8-16,12-11-1 0,-2 6 2 15,-9-3-4-15,-9 3-3 16,18-8-3-16,3 8 1 0,-11 2 0 0,-4-3-7 16,-7 3-5-16,23 0 4 0,4-2-6 0,-16-1 8 15,21 3-14-15,-9-7 9 0,-1 2 3 0,-1 0-4 16,-2 0-1-16,3 3 4 0,-11 4 1 0,13-6-7 16,-3 1 1-16,-11 1 0 0,13-13-5 0,-11 15 6 15,19 0-5-15,-4 0-5 0,-1-7 7 0,-5 2 1 16,-2 0-10-16,7-7 8 0,-2 10-8 0,-2-6 9 0,2 6-5 0,2-5 7 15,3 7-3-15,-3 0 6 0,-2-5-6 0,4 5-4 16,-1-5 5-16,-3-2-5 0,-1 4 2 0,6-2 5 16,0 3-11-16,0-3 1 0,-1 2 7 0,-1-4 3 15,-1 5-2-15,5-6-7 0,0 8 7 0,-4 0 1 16,6-7-2-16,-9 2-5 0,0 0 5 0,9 1 0 16,-1-1-5-16,1-5-5 0,6 8 1 0,-3-11 5 0,-15 13 1 15,8-7-2-15,-3 2 2 0,-2-2 4 0,5 5 3 16,2-3-15-16,-7 0 6 0,0 10-6 0,-1-8 3 15,9 6 7-15,-6 2 2 0,3-3-4 0,-3-7-8 16,5 0-9-16,3 3 13 0,-3-1-1 0,5 1 4 16,-5 0 11-16,-2-1-4 0,5 3-10 0,-6-10 10 15,-4 10-4 1,-3-9 4-16,8 11-11 0,0-2-2 0,-5-7 6 16,2 9 3-16,0 1-2 0,6-1 3 0,-21-2-7 0,-7 0-4 15,-7 0 11-15,30 3 6 0,-1-11-7 0,-5 18-1 16,-2-20 0-16,0 20-5 0,5-3 9 15,2 1-13-15,-4-4 3 0,2-6 5 0,0 7 0 16,-3-3-4-16,5 3-2 0,-4-10 8 0,2 3-6 16,2-1 1-16,-2 8 10 0,-3 0-3 0,0-2-3 0,1-1 3 0,-13 0-12 15,15 8 3-15,-3-3 3 0,-9-7 3 0,-10 0-5 16,24-7-1-16,-9 17 1 0,-8-10 4 0,12 10 2 16,-9-13-3-16,14 10-3 0,-17-2 12 0,-4 0-9 15,-13-2 1-15,29-13-1 0,-9 7 6 0,-10 8-6 16,-13-2-1-16,30 2 1 0,-10-8 0 0,-7 1-5 15,-5-1 9-15,27 8-8 16,-20 2 2-16,-4-9 4 0,-6 0 4 0,-2-3-5 16,0 5 1-16,3-3-13 0,-1 1 9 15,-1 4 1-15,-6 3 7 0,5-2 3 0,-5-1-11 16,5 3 1-16,-7-3-10 0,-8-2 12 0,3 3-2 0,-2-3-4 16,-1 2 1-16,8 3 2 0,-5-5-2 0,-5 0 0 15,0 2 4-15,0-2-4 0,0 0 14 16,-22 0-15-16,36 0 7 0,-36 0 3 0,25 0-12 0,-25 0 10 0,29-2 4 15,-29 2-12-15,17-5 6 0,-17 5-5 16,0 0 8-16,25-5 0 0,-25 5 5 0,0 0-11 0,0 0 8 16,24-5 1-16,-24 5 0 0,0 0 0 0,0 0-12 15,0 0 2-15,12-12 12 0,-12 12-1 0,0 0-5 16,0 0 2-16,0 0-2 0,0 0-10 0,0 0 12 16,-27-46 1-1,15 34-1-15,12 12-6 0,-29-19 2 0,12 9 1 16,0 3 2-16,-3-3-8 0,1 5-5 0,19 5 1 15,-32-17 16-15,20 10-8 0,12 7-8 0,-27-8 0 16,27 8 3-16,-17-12 9 0,17 12-3 0,-15-7-3 16,15 7-11-16,0 0 3 0,-12-15 2 0,12 15 10 15,0 0-7-15,0 0-1 0,0 0 1 0,0 0-5 16,24-31 2-16,-24 31 8 0,22-17-12 0,-2 14 10 0,-1-4-3 0,3 7 7 16,-22 0 3-16,49 5-8 0,-20-12-3 0,6 11 1 15,-9-1-1-15,1 2-3 0,-2-3 11 0,-6-2-3 16,3 7-8-16,3 8 10 0,-3-3-8 0,-5-2 8 15,-3-8-1-15,-14-2 8 0,22 15 5 16,-12-3 3-16,0-2 4 0,-10-10-11 0,7 22 7 16,-7-22-10-16,3 22 10 0,-3-22-3 0,-8 34-2 0,1-20-4 0,0 6 4 0,-3-3 6 15,-2 9-34-15,0 3-35 0,-1-4-70 0,-1 2-83 16,6 2-87-16,1 2-812 0,2-9 369 0,5 0 244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2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 96 87 0,'3'-17'113'15,"-3"17"-4"-15,5-17-6 0,-5 17 7 0,2-12-15 16,-2 12 9-16,0 0-11 0,0-17-3 0,0 17-6 16,0 0-1-16,5-17-12 0,-5 17 2 0,0 0-8 15,0 0 2-15,0 0 3 0,0-17-4 0,0 17-5 16,0 0 1-16,0 0-12 0,0 0-3 0,0 0-7 0,0 0-4 15,0 0 0-15,0 0-6 0,0 0 3 0,0 0-1 16,0 0-9-16,-7 56 5 0,4-22 9 16,3 5 2-16,-2 5-4 0,-3 4 4 0,2 25-6 15,-4 2 11-15,5 3 7 0,2 7-2 0,2 0-10 0,3 15 5 16,-5-5-2-16,2 2-5 0,8 97-2 0,-15-14-4 16,3-63-9-1,4-8 14-15,11-21 0 0,-11 11 9 0,8 74 2 16,-5-32-8-16,2-29 5 0,-2-15-5 0,0 95 3 15,-3-61 3-15,5-26-6 0,-2-13 7 0,-5 0-7 16,5 6 0-16,-5 89-10 0,-7-44-14 0,9-31 25 16,-2-15 9-16,-7-7-11 0,2 5-8 0,3 87-1 15,-1-56 0-15,8-23 3 0,-10-14-11 0,5-1 0 16,-7 2 7-16,7-3 3 0,-2 3 3 0,-1-2-5 0,-2 2 7 0,-2 2-10 16,4-4-3-16,6 11 8 0,-1-4-2 0,-2-3 9 15,-2 1-14-15,2-3-4 0,-3 2-9 0,6-2 20 16,-3 0-6-16,2 2 14 0,-2-4-11 15,3-13 4-15,-3 10-4 0,0-10-2 0,2 6-14 16,-4 4 16-16,7-12-9 0,-5 7-10 0,2 0 6 0,-2-2-6 16,0-3 9-1,5 8-2-15,-3-1 6 0,3 1-4 0,-7 2 7 16,9-5-6-16,-7 3 6 0,0-8-11 0,3 3 11 16,-3 7-3-16,0-2 5 0,4-3-16 0,-4 0 8 15,0-2-2-15,0 2 17 0,0-10 0 0,0 6 2 16,0-1 6-16,3-21-3 0,-6 16 3 0,8 3-17 15,0-5 10-15,-7 0-15 0,2-7 12 0,5 2-14 16,-5-5 1-16,2-9-3 0,-2-5 10 0,5 2-9 0,-3-5-6 0,1 27-3 16,2-14 6-16,-3-8-1 0,1-10-1 0,-1 8-6 15,3-5 8-15,-3-3-2 0,3-2-2 0,-5-4-16 16,-2-4-21-16,-1-4-19 0,3-5-11 0,3 0-29 16,-3 3-33-16,0-6-46 0,0-14-55 15,0 0-66-15,0 0-66 0,0 0-821 0,0 0 391 0,-44-94 260 16</inkml:trace>
  <inkml:trace contextRef="#ctx0" brushRef="#br0" timeOffset="864.1864">-497 859 2283 0,'-8'-7'132'0,"23"2"-162"0,-30-5 61 15,8 1-289-15,14 1 306 0,-11 4-124 0,1-4 98 16,-2 3-66-16,8 3-28 0,2-8 90 16,-3-2 23-16,5-5-41 0,6-10-25 0,8-26-44 15,14-15 247-15,-6 0-200 0,39-54 207 0,-16-14-161 16,-13 39-252-16,17-39 60 0,-19 34-35 0,-8 26 184 16,-5 21 9-16,-4-11 43 0,4 13-75 0,-7 11 57 15,-7 11-10-15,2 11 30 0,-9-2-21 0,7 5 27 16,-5 0-23-16,-3 5 20 0,-2 12-139 0,5-12 185 15,-5 12-135 1,0 0-5-16,0 0 115 0,0 0-55 0,0 0-51 16,0 0 109-16,0 0-95 0,24 41 70 0,-19-21-59 15,5 9 42-15,-3 0-67 0,15 25 77 0,3-3-24 16,-8 4-46-16,7 1 69 0,1-5-63 0,4 5 117 16,-5 0-148-16,11 0 118 0,-4 5-122 0,-4 0 75 15,5 2 22-15,-5 2-111 0,10 1-435 0,-13 2-210 16,39 58 310-16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5.6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45 457 46 0,'0'0'145'0,"-14"-3"-11"0,14 3 10 0,-15 0-6 0,15 0-1 0,-7-7-5 16,7 7-11-16,0 0 1 0,0 0-16 0,-10-2-4 15,10 2-1-15,0 0 0 0,0 0-2 0,0 0-5 16,0 0-3-16,0 0 0 0,0 0-3 0,0 0-3 16,0 0-6-16,32-5-3 0,-13 5 4 0,3 2 2 15,0-2-9-15,0 0 7 0,17-2-8 16,-5-1-5-16,5-2-4 15,1 5-5-15,3 0-1 0,-1 0-2 0,4-2 1 16,20-3-8-16,3 0-7 0,-18 3-8 0,-2 2 4 16,-5 0 4-16,27-5-8 0,-15 5-6 0,12-2 6 15,-2-6-4-15,0 1-2 0,-12 7-13 0,-8 0 8 16,-2 0-2-16,3 2-9 0,24-2 5 0,-18-4 1 16,13 16-12-16,-9-12 10 0,9 5-1 0,-10-5 3 15,-5 0 5-15,15 4 7 0,5 1 2 0,-13-7-1 0,16 9-6 0,-6-14 5 16,-14 7-10-16,17-3 0 0,-3 8-1 0,-17 0 2 15,18-2-4-15,4 1 3 0,-14-4-15 16,12 3 4-16,-1-1-12 0,4 1 21 0,-1-3-9 16,3-5 0-16,-1 2 7 0,-4 3-6 0,5-2-9 15,0 0 5-15,4-1 8 0,-1 1-16 0,-6-1 13 16,7-2-6-16,-1-2-10 16,-1 2 7-16,-5 5 4 0,3-7-5 0,2 2 0 15,0 0 7-15,-2 3-2 0,2-3 2 16,8-5-4-16,-8 8 1 0,5-5 10 0,-3-1-12 15,-4-4 0-15,-5 10 0 0,17-3-13 0,-12 5 18 0,2-10-4 16,0 3 4-16,5 4 3 0,-2 1-4 0,-1-1 3 16,3-4-5-16,-2 0-1 0,-3 2 7 0,3 0-4 15,-1 3 2-15,-1-3-4 0,-1 0 0 0,5 3 1 0,2-8 4 16,-4 10-4-16,2-7-5 0,5-1 8 0,-5 3-8 16,0 1-4-16,3-1 0 0,-6 2 18 0,-2-6-14 15,3-1-5-15,-3 10 17 0,3-7-6 0,-10-1-8 16,4 3 13-16,6-7-8 0,2 10-1 0,-5-1 13 15,-2 1-15-15,5 0-1 0,-3-1 4 0,0-4 4 16,0 0-10-16,-2-3 0 0,-3 5 5 0,5 0 3 0,0 3-20 16,-2-1 9-16,2 8 14 0,-2-7 2 0,2-1-7 15,-9 1 1-15,1-1 6 0,4 3-23 0,-21 5 18 16,21-2-7-16,-6 2 10 0,-9-3-20 0,7-4 9 16,5-11 3-16,-10 6 1 0,-8 7-11 0,-1 0 1 15,28 5 11-15,-19-5 10 0,5 5-4 0,0 0-9 16,-7-8-2-16,-10 8 6 15,22 0-11-15,4-3 9 0,-6 3-2 0,-1-2 6 16,1 2-9-16,-11-3 11 0,11-2-4 0,-1-2 4 16,-12 2-1-16,15 0-8 0,-15 2 13 0,18-2-6 15,-23 0-6-15,-2 2 4 0,-3-2-6 0,25 0 4 16,-3-4-12-16,1 4 2 0,-16 2 24 16,1-2-12-16,17 2-7 0,5 6 4 0,-20-8 1 15,-10-8-14-15,25 11 11 0,-10-3 12 0,15 2-9 0,-5-2-11 0,-5 8 23 16,2-8-5-16,-14 4 1 0,0-4-8 0,19 8-2 15,-19-6 1-15,29 5 5 0,-17 3-11 0,-10-7-2 16,12-1 8-16,1 0-8 0,-1 6 12 0,5-1 0 16,-16-7-4-16,-6 0 1 0,-5 0 1 0,28 0 4 15,1 0-4-15,-11 7-10 0,-10-7 16 0,-5-2-12 16,-5 2 7-16,-5 5-6 16,5-5 4-16,2 2 4 0,-2-2-10 0,24 0 1 15,-14-2 3-15,-10 7-6 0,-5-3 5 0,0-2-6 16,3-2 6-16,-8 6 6 0,12-6-12 0,-9 7 3 15,-3-3 15-15,3 1 10 0,-3 2-11 16,-2-3 3-16,-15 0-18 0,2 3 5 0,3-5 1 16,-7 3 2-16,-15-3 0 0,29 2 3 0,-14-2-1 15,-15 0 0-15,15 3 17 0,4-6-7 0,-19 3 8 0,17 3-3 0,-17-3 4 16,0 0 12-16,0 0-7 0,0 0 0 16,0 0-9-16,0 0-2 0,0 0 2 0,0 0 8 0,0 0-15 15,-26-37-2-15,4 20-1 0,-3 3-5 0,-16-16-6 16,6 9 9-16,11 6-6 0,2-7 6 0,0 5 2 15,7 2-9-15,-2 3 11 0,5 0 1 0,-3 0-19 16,3 5 22-16,0-3-19 0,2 3 8 0,10 7-16 0,-12-10 4 0,12 10-1 16,-10-12 1-16,10 12 2 0,0 0 6 0,0 0 0 15,0 0 4-15,0 0-16 0,0 0 8 16,39 0-10-16,-39 0 25 0,49 17-8 0,-22-15-4 16,2 8-11-16,25 12 5 0,-12-5 14 0,14-3-6 15,-7-1-3-15,-13-4-6 0,-9 3 11 0,2 1 5 16,-2 1-7-16,-5-4-2 15,10 2 12-15,-12 0-3 0,-1-4-4 0,-9-1-1 16,0 0 6-16,4 0 21 0,-9 1 14 0,-5-8 15 16,15 22-6-16,-15-13 3 0,0-9-10 0,-7 27 0 15,-3-12-6-15,2 4-10 0,-26 20 1 0,10-7 0 16,-20 9-4-16,2-5-23 0,-16 8-31 0,4 0-20 16,-5-3-50-16,6 0-52 0,-4 3-75 0,-1 0-94 15,2 2-1042-15,7 3 454 0,-7-6 302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8.8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70 122 30 0,'0'0'128'0,"-12"-10"-1"16,12 10 3-16,-13-10-6 0,13 10-6 16,0 0 1-16,-14-7-15 0,14 7-12 0,0 0 0 15,0 0 2 1,0 0-2-16,-25 20-12 0,25-20 2 0,-5 17-15 0,5-17 5 15,3 21-13-15,-3-21 1 0,0 22-9 0,5-7 1 16,0 2-5-16,2 0-7 0,3-2-3 0,-1-3-1 16,1 0-7-16,0-2 0 0,5 2 0 15,2-5-1-15,-10-2-4 0,-7-5 0 0,27-3-7 16,-8-4 2-16,-1-3-1 0,-4-2-5 0,8-5 2 16,0 0 1-16,0-5-4 0,-7 0-9 0,-5 3 13 0,4-5-2 15,-4 2 17-15,-5 2 4 0,-3 1 9 0,-2 4 8 16,-2 1 15-16,2 4-1 0,0 10 2 0,0 0-4 15,-15-29 10-15,3 22-7 0,12 7-7 0,-22-8-3 16,10 8 5-16,12 0-16 0,-34 5 1 0,19 0-6 16,-5 0-5-16,-4 7-5 0,12-2-15 0,-8 0 6 15,8-1-11-15,-3-1-21 16,6 1-30-16,1 1-40 0,8-10-44 0,-9 12-67 16,9-12-66-16,-3 17-589 0,3-17 282 0,0 0 188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50.3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8937 54 0,'0'0'74'0,"0"0"15"0,0 0 2 0,0 0-17 16,0 0 5-16,0 0 3 0,0 0 2 0,0 0-5 15,0 0 7-15,0 0 8 0,0 0 0 0,0 0-2 16,0 0 0-16,0 0-1 0,0 0-1 0,0 0 2 15,30-10-3-15,-18-5-4 0,0 3-5 0,5 0-4 16,8-7-4-16,-3-3-5 0,12-10-5 0,5-2-2 16,-5-7-6-16,-2 12 1 0,5-5-6 0,-3-8-4 0,5 3-4 15,2 5-1-15,-1-5-7 0,3 3-1 0,-1-3-3 0,-3-2-2 16,5 4-3-16,-5-4-3 0,3-3-2 0,4 8 1 16,-2-1-1-16,0 3 9 0,-2 0 8 0,-1-2 8 15,1 2 0-15,-1-3 2 0,3-2-14 16,0-2 18-16,0 2-4 0,3-4-3 0,-1 1 6 15,-5-2-10-15,6 3 3 16,-1-3-5-16,-2 3-13 0,0 2 2 0,5-2-18 16,-5 2 11-16,0-2 7 0,0 2-9 15,2 2-4-15,-2 1 3 0,5-3-1 0,-10 5-6 16,0-7 2-16,3 11 3 0,-5-4-1 0,-8 5-2 16,0 5 1-16,-4 2-10 0,16-7 4 0,-9 5-16 15,7-6 13-15,-7 4 0 0,-3 6-8 0,-4 1 12 16,1 2 1-16,4 5-1 0,14-17 1 0,-5-3 2 0,5-2-7 0,-15 14 3 15,-5-1-2-15,3 1 4 0,12-9-7 0,-9 12 4 16,-1-7-1-16,-4 4 2 0,-3-4-6 0,2-3 7 16,20-2-4-16,-15-3-5 0,13 1 2 0,-6-3-1 15,-6 5 3-15,14-3 4 0,-13 5-8 0,-6 1 2 16,16-8-4-16,-2 0 13 0,-4-5-7 0,4 0 2 16,2 2 1-16,-2 3-3 15,5-5 5-15,3-2-6 0,-8 5-5 0,-5 2-1 16,3 2 8-16,4 0 0 0,-4-4-13 15,4 4 14-15,-2-4-3 0,1 2-1 0,-9 7 5 16,-1 8 0-16,-3-3-10 0,12-15 8 0,-5 16-3 16,-5-4 8-16,-4 3-7 0,16-7-2 0,-4-5 5 15,-3 10-1-15,5-10-10 0,-10 7 8 0,1 5-4 16,9-14 5-16,0 7-1 0,-10 4 3 0,10-6-3 0,3 2-12 0,-3-10 9 16,-7 10 5-16,-8 7-9 0,15-12 4 0,-2 0 2 15,-5 7 1-15,-3 5-2 0,-5 3 8 0,3-1-5 16,-5-2 2-16,3 3-2 0,21-20 3 0,-2 10-2 15,-12 4-3-15,9-6-3 0,-9 7 1 0,7-18 3 16,-10 20 0-16,-2 0 6 0,-2 5-18 0,-1-7 14 16,5 10-6-1,15-18 5-15,-9 5 1 0,-4 8 1 0,-11 2-3 16,4-8 3-16,8 8 1 0,10-9-5 0,-11 9-9 16,-1-8 7-16,-1 6 6 0,0 7 3 0,13-20-2 15,2 5 1-15,-8 3-7 0,-6 7-9 0,-3 0 10 16,0-2 14-16,-1 2 10 0,16-12-8 0,-1-3 4 15,3 3-16-15,0-3 14 0,-5 1 6 0,-2 9-6 16,10-15 4-16,-6 6-3 0,3-8-4 0,-5 10-3 0,3-3-3 16,-1-2-2-16,-2 2 6 0,0 6-7 0,-4-1-6 15,-1 8 4-15,12-11 11 0,1 4-5 0,-6-4 0 16,-9 11-3-16,-3-3-5 0,13-5 2 0,-8 3 6 16,-2 5-8-16,-5 2 10 0,2 0-4 0,15-13-12 15,0 1-3-15,-10 5 12 0,-5 7-3 0,1-2 5 16,16-8-7-16,0 0 6 0,-11 3 1 0,9-3-9 0,0-2 8 0,2 2-13 15,3 3 3-15,-20-3 0 0,-2 5-3 0,-2 3 14 16,21-8-3-16,-14 0 0 0,9-4-4 0,8 4 11 16,-10-5 1-16,3 3 0 0,-8 5-2 0,-10 2 10 15,1 0-3-15,2 3-13 0,-5-3 7 0,24-10 0 16,-17 6 0-16,3 6-2 0,10-16-6 0,-3 2 2 16,2 0-1-1,-11 4 2-15,-1 9 2 0,-2 1 5 0,14-11-13 16,3 4-4-16,-5-5 11 0,3-2 6 0,-13 10-18 15,15-3 15-15,-7 5-14 0,-5 5-2 0,-6 0 10 16,1-5-1-16,17-4-2 0,3 1-6 0,-11 6 7 16,-1-1 13-16,-6 3-18 0,0 3 1 0,13-20 11 15,-8 7-15-15,0 8 10 0,-7 2 0 0,2 4 6 16,13-21-8-16,2 3 0 0,-15 9 5 0,0 7-4 0,18-21 7 0,-15 9-12 16,-1 8 8-16,-6-1-3 0,2 1 5 0,14-8-2 15,-2 5 7-15,-7 5-1 0,17-9-8 0,-17-1-4 16,14-5 4-16,-12 5-6 0,15 3 10 0,-20-3-3 15,1 8-1-15,19-15 5 0,-13 10-14 16,-6 7-1-16,-4-3 8 0,-1 3 5 0,4-2 5 16,-9-1-14-16,9 3 7 15,-7 0 4-15,17-12-5 0,-12 5 7 0,2 7-10 16,-7-5 1-16,0 3 0 0,0 1 4 0,-7 1-1 16,7 3-3-16,-5-1-5 0,10-4 1 0,-10 4 8 15,-2 3 11-15,-1 2-10 0,11-7-1 0,-8 3-5 16,5-1 7-16,-5 1 0 0,7-3 2 0,1 2-7 15,-1 0 1-15,3 1-10 0,-10-1 20 16,0 3-21-16,0 0 19 0,-2 2-3 0,5-7-6 0,-1 0-2 0,1 3-9 16,4-3 6-16,-4 5 4 0,-1-8-2 0,1 1 1 15,2 4-1-15,0-2 5 0,0 0-1 0,-5 2-13 16,5 1 15-16,0-3 2 0,-5 2 2 16,-2 3-6-16,-3-2-17 0,5 1 5 0,-5 1 12 15,0 0 5-15,5 2-6 0,-4 1 6 0,1-6-4 16,-2 5-4-16,10-9-9 0,-4 9 5 0,-4 3 3 0,-2-3 2 0,3-2 0 15,0 0-2-15,-1 0-4 0,-1 0 11 0,1 2-3 16,3 0-2-16,-2-2-6 0,7-5 6 0,-2 0 10 16,-3 2-24-16,5 1 10 0,-5-1-9 0,-3 3 13 15,1 0 7-15,0 0 6 0,-1 0-15 0,6-8 9 16,-3 6 19-16,-2 1-14 0,-1 1 9 0,1 0-6 16,5-2 15-16,-3-3-6 15,0 7 3-15,2-12-6 0,1 0 0 16,-6 5-5-16,8-2-15 0,-2 2 8 0,-3 4 6 15,3-4-15-15,-3 5 1 0,2-7 9 0,1-1-1 16,-3 3-2-16,7-7-9 0,-9 9 2 0,0 1 4 16,-1 2-2-16,1 2-7 0,-3 0 3 0,3 1 3 15,-1-1 2-15,1 0-1 0,0-4-2 0,-1 1-4 16,1 4 8-16,-3-3-1 0,-12 12-14 0,25-25 12 0,-11 13 7 16,1 0-7-16,12-3-1 0,-7 3 7 0,-3 2-5 15,0 1-41-15,-3-1-23 0,-4-2-41 0,7 2-51 16,0 0-78-16,5-7-87 0,-7 10-938 15,5-15 419-15,-20 22 278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5.6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45 457 46 0,'0'0'145'0,"-14"-3"-11"0,14 3 10 0,-15 0-6 0,15 0-1 0,-7-7-5 16,7 7-11-16,0 0 1 0,0 0-16 0,-10-2-4 15,10 2-1-15,0 0 0 0,0 0-2 0,0 0-5 16,0 0-3-16,0 0 0 0,0 0-3 0,0 0-3 16,0 0-6-16,32-5-3 0,-13 5 4 0,3 2 2 15,0-2-9-15,0 0 7 0,17-2-8 16,-5-1-5-16,5-2-4 15,1 5-5-15,3 0-1 0,-1 0-2 0,4-2 1 16,20-3-8-16,3 0-7 0,-18 3-8 0,-2 2 4 16,-5 0 4-16,27-5-8 0,-15 5-6 0,12-2 6 15,-2-6-4-15,0 1-2 0,-12 7-13 0,-8 0 8 16,-2 0-2-16,3 2-9 0,24-2 5 0,-18-4 1 16,13 16-12-16,-9-12 10 0,9 5-1 0,-10-5 3 15,-5 0 5-15,15 4 7 0,5 1 2 0,-13-7-1 0,16 9-6 0,-6-14 5 16,-14 7-10-16,17-3 0 0,-3 8-1 0,-17 0 2 15,18-2-4-15,4 1 3 0,-14-4-15 16,12 3 4-16,-1-1-12 0,4 1 21 0,-1-3-9 16,3-5 0-16,-1 2 7 0,-4 3-6 0,5-2-9 15,0 0 5-15,4-1 8 0,-1 1-16 0,-6-1 13 16,7-2-6-16,-1-2-10 16,-1 2 7-16,-5 5 4 0,3-7-5 0,2 2 0 15,0 0 7-15,-2 3-2 0,2-3 2 16,8-5-4-16,-8 8 1 0,5-5 10 0,-3-1-12 15,-4-4 0-15,-5 10 0 0,17-3-13 0,-12 5 18 0,2-10-4 16,0 3 4-16,5 4 3 0,-2 1-4 0,-1-1 3 16,3-4-5-16,-2 0-1 0,-3 2 7 0,3 0-4 15,-1 3 2-15,-1-3-4 0,-1 0 0 0,5 3 1 0,2-8 4 16,-4 10-4-16,2-7-5 0,5-1 8 0,-5 3-8 16,0 1-4-16,3-1 0 0,-6 2 18 0,-2-6-14 15,3-1-5-15,-3 10 17 0,3-7-6 0,-10-1-8 16,4 3 13-16,6-7-8 0,2 10-1 0,-5-1 13 15,-2 1-15-15,5 0-1 0,-3-1 4 0,0-4 4 16,0 0-10-16,-2-3 0 0,-3 5 5 0,5 0 3 0,0 3-20 16,-2-1 9-16,2 8 14 0,-2-7 2 0,2-1-7 15,-9 1 1-15,1-1 6 0,4 3-23 0,-21 5 18 16,21-2-7-16,-6 2 10 0,-9-3-20 0,7-4 9 16,5-11 3-16,-10 6 1 0,-8 7-11 0,-1 0 1 15,28 5 11-15,-19-5 10 0,5 5-4 0,0 0-9 16,-7-8-2-16,-10 8 6 15,22 0-11-15,4-3 9 0,-6 3-2 0,-1-2 6 16,1 2-9-16,-11-3 11 0,11-2-4 0,-1-2 4 16,-12 2-1-16,15 0-8 0,-15 2 13 0,18-2-6 15,-23 0-6-15,-2 2 4 0,-3-2-6 0,25 0 4 16,-3-4-12-16,1 4 2 0,-16 2 24 16,1-2-12-16,17 2-7 0,5 6 4 0,-20-8 1 15,-10-8-14-15,25 11 11 0,-10-3 12 0,15 2-9 0,-5-2-11 0,-5 8 23 16,2-8-5-16,-14 4 1 0,0-4-8 0,19 8-2 15,-19-6 1-15,29 5 5 0,-17 3-11 0,-10-7-2 16,12-1 8-16,1 0-8 0,-1 6 12 0,5-1 0 16,-16-7-4-16,-6 0 1 0,-5 0 1 0,28 0 4 15,1 0-4-15,-11 7-10 0,-10-7 16 0,-5-2-12 16,-5 2 7-16,-5 5-6 16,5-5 4-16,2 2 4 0,-2-2-10 0,24 0 1 15,-14-2 3-15,-10 7-6 0,-5-3 5 0,0-2-6 16,3-2 6-16,-8 6 6 0,12-6-12 0,-9 7 3 15,-3-3 15-15,3 1 10 0,-3 2-11 16,-2-3 3-16,-15 0-18 0,2 3 5 0,3-5 1 16,-7 3 2-16,-15-3 0 0,29 2 3 0,-14-2-1 15,-15 0 0-15,15 3 17 0,4-6-7 0,-19 3 8 0,17 3-3 0,-17-3 4 16,0 0 12-16,0 0-7 0,0 0 0 16,0 0-9-16,0 0-2 0,0 0 2 0,0 0 8 0,0 0-15 15,-26-37-2-15,4 20-1 0,-3 3-5 0,-16-16-6 16,6 9 9-16,11 6-6 0,2-7 6 0,0 5 2 15,7 2-9-15,-2 3 11 0,5 0 1 0,-3 0-19 16,3 5 22-16,0-3-19 0,2 3 8 0,10 7-16 0,-12-10 4 0,12 10-1 16,-10-12 1-16,10 12 2 0,0 0 6 0,0 0 0 15,0 0 4-15,0 0-16 0,0 0 8 16,39 0-10-16,-39 0 25 0,49 17-8 0,-22-15-4 16,2 8-11-16,25 12 5 0,-12-5 14 0,14-3-6 15,-7-1-3-15,-13-4-6 0,-9 3 11 0,2 1 5 16,-2 1-7-16,-5-4-2 15,10 2 12-15,-12 0-3 0,-1-4-4 0,-9-1-1 16,0 0 6-16,4 0 21 0,-9 1 14 0,-5-8 15 16,15 22-6-16,-15-13 3 0,0-9-10 0,-7 27 0 15,-3-12-6-15,2 4-10 0,-26 20 1 0,10-7 0 16,-20 9-4-16,2-5-23 0,-16 8-31 0,4 0-20 16,-5-3-50-16,6 0-52 0,-4 3-75 0,-1 0-94 15,2 2-1042-15,7 3 454 0,-7-6 302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53.2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-9 7910 76 0,'0'0'121'0,"0"0"-9"0,0 0-3 16,0 0-2-16,0 0-8 0,0 0-9 0,0 0-15 15,0 0 11-15,-9 7-8 0,9-7 5 0,0 0 3 0,0 0 2 0,0 0 2 16,0 0-9-16,0 0 2 0,0 0-4 16,0 0-3-16,0 0-1 0,0 0-5 0,0 0-2 15,0 0 1-15,0 0-3 0,0 0-6 0,0 0-3 16,0 0-3-16,0 0-2 0,-10-2-7 0,10 2-3 15,0 0-2-15,0 0-6 0,0 0-1 0,0 0-3 16,27-29-5-16,-15 17-2 0,0 2 0 0,0-5-3 0,10-2 1 0,-2-5-3 16,2-2 3-16,14-8 8 0,-6 3 6 0,6-10-4 15,1-2 1-15,2 2-2 0,0 3 0 0,5-8-1 16,-2 3-4-16,-3-1-4 0,5 1-3 0,-5 5-1 16,-10 4 2-16,13-7-3 0,4-2 0 0,-4 7-3 15,-6-8 1-15,-9 8-1 0,15 0-2 0,-8-2 0 16,5 0-5-1,-2-6 7-15,7 11-4 0,-15 1 2 0,10-13-3 16,-5 9 2-16,-2 7-3 0,12-10 0 0,-3-1 5 16,-4 4-6-16,2 0 6 0,3-5 2 0,-1 7-1 15,1-9 0-15,4 4-2 0,-4 1-1 0,4 2 0 16,-4 0-4-16,-6 0 6 0,-4 7-5 0,-3 5 3 16,15-9 4-16,-7-3-8 0,-3 7 1 0,5-5 0 15,-2-2 2-15,2-5-4 0,-7 17-9 0,-5 3 4 0,0 0 6 0,-3 4 2 16,3-7 1-16,0 3-3 0,-3 2-1 0,13-15 2 15,-5 8-3-15,-8 2-2 0,15-10 2 0,-7 13 4 16,-8-10-10-16,1 9 10 0,-1-4-2 0,15-8-2 16,-9 3 0-16,6-5 7 0,-2 7-7 0,-7 1 2 15,-5 1-1-15,25-1-4 0,-8-6 4 16,10-4-6-16,-18 14 1 16,-6-5 6-16,16-2 0 0,-6 2-2 0,4-7-4 0,2 5 7 15,-9 2-2-15,-3 5-1 0,13-7-1 16,-11 2 3-16,-1 3-16 0,-6 2 13 0,28-9 2 15,-8-3 2-15,-10 7 1 0,5-7 12 0,5 2 3 16,2 3-2-16,1-3 3 0,-1 6-7 0,-4-3-6 16,6-1 1-16,-6-1 12 0,2 4-15 0,0-2 7 15,0 2-9-15,-3-4 3 0,3 1-8 0,0 4 7 0,0-8-4 0,0 2 9 16,0 5 0-16,0-2-19 0,3-2 13 16,-3 4-4-16,-3-5-1 0,3 1 2 0,3-1-1 15,-4 8-2-15,-3 4 7 0,4-14-8 0,-8 10 0 16,11-3-4-16,-8 8 12 0,5-10-14 0,-8 7 5 15,8-12-7-15,10 9 3 0,-12-9 10 0,11 8 1 16,-9-6-6-16,5-2-3 0,-2 5 14 0,-8 9-3 0,5-11-7 0,0 7 2 16,9-8 4-16,4 0-8 0,-18 13 3 0,9-10-4 15,-6 14 7-15,7-21-5 0,-13 11-1 0,11-1 4 16,-8-8 2-16,10 5 1 0,-3-6-11 0,-2 6 6 16,0-5 2-16,5 8-1 0,-3-1 5 0,-2-2-8 15,3-5 2-15,4 4 6 0,0-1-7 16,-2-3-1-16,-5 7-1 15,0 3 1-15,3 0-4 0,-11-1 6 0,11 1-2 16,-6 4 4-16,8-6-1 0,-5-3-7 0,5 4 12 16,0 3 0-16,-15 1 1 0,3 4 4 0,12-10-3 15,-10 7-12-15,-8 1 8 0,-1 2 5 0,-1 2-7 16,3-2-1-16,-3 0 0 0,3 0 6 0,-3 0-6 16,3 0-6-16,-3 0 7 0,1 5 3 0,-1-7-5 15,20-8-3-15,-5-2 8 0,-3 2-3 0,3-5-1 0,-10 8 3 0,-2 5-4 16,-7-1 1-16,23-7-1 0,-6-7-4 0,-13 10 3 15,25-10 8-15,-8 5-10 0,-11 5 9 0,-4 2-13 16,13-10 4-16,-2 5-1 0,-3-11 3 0,12 8 0 16,-4-1-2-16,-3 2 8 0,-8 4-1 0,18-6-2 15,-10-6-6-15,0 3 11 0,-2 3-2 0,-1-1-6 16,-7 5-6 0,-2 8 4-16,17-10 6 0,-15 4 0 0,-5 8 1 15,1 3-7-15,14-13 6 0,5-2 3 0,-18 5-8 0,1 7-2 16,10-20 0-16,4 8 2 0,-9 7 1 15,7-9 13-15,0 6-12 0,-10 3 1 0,-7 1-4 16,0 11 18-16,14-22-7 0,3-2-5 0,-7 10 2 16,-8 4-2-16,15-9 0 0,-10 5 8 0,-5 7-14 15,3 2 3-15,-5-7 1 0,15-7 9 0,2 0-4 0,-13 2-9 0,-4 1 8 16,-2 9 6-16,11-17-5 0,8 0 4 0,-10 12-1 16,-12 2-11-16,22-9 12 0,-9 7-9 0,-13 0 7 15,-3 8-5-15,1-6-1 0,-1 6 5 0,-2-3-10 16,8-5 3-16,-6 2-11 0,3 3 2 0,8 0 8 15,-6-2-2-15,5 2-2 0,15-10-2 0,-14 3 10 16,-8 7 4 0,-3 0-8-16,1 2 7 0,4-4 23 0,3 4-8 15,-10-2-3-15,8-2 6 0,-1 2-5 0,-9 5 3 16,-1-3 6-16,-1 1-16 0,-4 1-8 0,13-4 6 16,5 0 10-16,-10-2-2 0,8 4-5 0,-6-4-5 0,-9 4-2 15,17-4-8-15,-5 2 6 0,0 0-2 16,-3 0-7-16,3 0 17 0,-9 2-7 0,-1 1 2 0,2-1-9 15,6 0 9-15,0-2-7 0,-3-2 6 0,0 2-13 0,-3 2 14 16,4 3-7-16,4-5 1 0,-8 3 3 0,-4-1-10 16,14 1 11-16,-2-3-13 0,-5 2 14 0,1 3-5 0,4-5 1 15,-8 2-8-15,3 3 7 0,5-7-5 16,3 6 2-16,-6 1 7 0,-4 3-11 0,9-6 2 0,-9 3-2 16,9-5 10-16,-4 5 4 0,-5 2-6 15,-1-2-10-15,3 0 7 0,-2 2 10 0,-3 0-19 0,3 0 17 0,-3 1-8 16,5-1-4-16,-5 0 11 0,6 1-41 0,-4-1-23 15,1 3-34-15,0-3-51 0,-1-2-71 0,3 4-78 16,-5 4-942-16,-2-4 410 0,-10 8 274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7.1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3820-2988 1479 0,'-30'29'18'0,"3"-2"-2"15,5-8-40-15,0-2 3 0,-2 0-15 0,4 0-11 0,-2 0-8 16,5-4-8-16,5-1-14 0,0-5-7 0,5-2 14 0,7-5 2 15,-13 5-13-15,13-5-6 0,0 0-181 0,0 0 90 16,0 0 60-16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02.4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7676 2800 32 0,'0'0'112'0,"7"-10"-4"0,-7 10-8 0,10-7-5 16,-10 7-8-16,0 0 6 0,19 0-8 0,-19 0 11 16,18 7-11-16,1 0-7 0,-2-2-10 0,13 12-4 0,-4-5-7 15,1 0-1-15,0 1-2 0,2 1-15 0,-2 3-6 0,3-5 7 16,-3 3-3-16,4 2-9 0,-4-2 3 15,5-1-7-15,-5-2-26 0,0 3-19 0,-3-5-19 16,-4-3-25-16,-1-2-32 0,-2 0-330 0,0-3 143 0,-2 0 94 16</inkml:trace>
  <inkml:trace contextRef="#ctx0" brushRef="#br0" timeOffset="222.5225">8353 2698 83 0,'0'0'188'0,"0"0"-9"0,-15-10-4 0,15 10-4 0,0 0-7 0,-22 10-8 0,10-1-6 0,-1 3-17 15,-1 13-11-15,-6 2-12 0,-2-1-11 0,-5 20-8 16,5-14-9-16,-4 17-11 0,4-13-6 0,4-2-8 16,-8 12-6-16,4-12-13 0,4-5-20 0,-1 1-19 15,2-1-16-15,0-2-15 0,5-10-36 0,-6 4-22 16,11-1-23-16,-5-8-55 0,2-7-404 0,3 2 190 15,7-7 128 1</inkml:trace>
  <inkml:trace contextRef="#ctx0" brushRef="#br1" timeOffset="6782.2281">3357 6175 69 0,'0'0'140'0,"0"0"-10"0,-8-17-3 0,8 17-3 16,-9-9-6-16,9 9-1 0,0 0-12 0,-22-5-10 15,22 5-10-15,-25 7-11 0,11-2 4 16,-1 7-12-16,-9 3-4 0,2 4-11 0,-5 3-6 15,-15 19 0-15,3-4-4 0,7-10-9 0,8-1-4 16,-10 13 5-16,9-5-6 16,6-7-14-16,-1 0-23 0,3-3-30 0,0-2-16 15,5-5-23-15,4 2-46 0,-1-4-340 0,1-1 155 16,3-4 102-16</inkml:trace>
  <inkml:trace contextRef="#ctx0" brushRef="#br1" timeOffset="6537.4729">2878 6158 13 0,'0'0'115'0,"0"0"-6"0,0 0-10 0,0 0-12 16,0 0 6-16,0 0-14 0,0 0-5 0,0 0-8 15,17 39 4-15,-10-24-8 0,3 7-9 0,0-5-10 16,0 9-11-16,4-1 6 0,-1 2-2 0,1-1-6 16,1 1-7-16,2-3-36 0,0 3-25 0,-5-8-24 15,8 3-31-15,-1-2-213 0,-2-8 102 0,1-2 68 16</inkml:trace>
  <inkml:trace contextRef="#ctx0" brushRef="#br1" timeOffset="9218.548">4625 5427 103 0,'0'0'104'0,"0"0"-1"0,19-3-13 0,-19 3-1 15,0 0 2-15,37 10-7 0,-8 0-6 0,0-3-5 0,-4 0-11 0,7 3-9 16,-1-3 0-16,1 3-3 0,2-3-11 0,1 3 3 16,-1 0 6-16,0 2-10 0,0-2-25 0,-5-3-5 15,1 0-22-15,2 6-36 0,-3-6-34 0,-7-2-275 16,0-3 121-16,0 1 78 0</inkml:trace>
  <inkml:trace contextRef="#ctx0" brushRef="#br1" timeOffset="8940.5839">5008 5429 116 0,'0'0'147'0,"0"0"-15"0,0 0-16 0,-32 17-4 0,25-2-11 16,-3-3 2-16,-9 7-25 0,2 3-3 0,-3 8-11 16,5 1-5-16,1-2-11 0,-8 22-1 0,-7 0-1 15,4 0-5-15,1 3-10 0,4-3 4 0,1-10 3 16,-6 5-11-16,10-4-28 0,3-3-12 0,0-13-29 16,0-6-14-16,9-1-24 0,-1 1-22 15,-1-6-272-15,2 3 124 16,1-5 84-16</inkml:trace>
  <inkml:trace contextRef="#ctx0" brushRef="#br1" timeOffset="13165.5043">6823 6370 159 0,'0'0'164'0,"-14"-22"-6"0,14 22 0 0,-15 2 3 15,15-2-10-15,-24 5-6 0,11 3-3 0,4 1-5 16,-9 1-6-16,1 9-9 0,-7 3-7 0,-1-2-4 15,-6 21-10-15,-3 10-2 0,-3-7-6 0,5 0-11 0,13-6-7 16,-13 9-10-16,5 1-3 0,3 1-4 0,-1-13-5 0,8-2-9 16,-15 13-7-16,13-6-1 0,-3-10-13 0,9-4-26 15,1-5-24-15,5-3-42 0,-3 1-36 0,5-8-39 16,-2 5-42-16,2-7-530 0,5-10 238 0,-10 19 160 16</inkml:trace>
  <inkml:trace contextRef="#ctx0" brushRef="#br1" timeOffset="12896.1385">6257 6693 104 0,'-22'3'132'0,"22"-3"2"0,-13 4-17 0,13-4 1 16,0 0-6-16,0 0 8 0,0 0-3 0,0 0-7 15,0 0-5-15,27 37-6 0,-27-37-8 0,27 10-9 16,-7-6-6-16,2-4-10 0,2 3-7 0,8 7-4 15,0-3-1 1,2 0-11-16,-3-2 0 0,-6 0-8 0,-3-5-1 0,0 2-16 16,2 3-25-16,11 0-26 0,-9-3-22 0,-1 1-35 15,-6-6-15-15,-2 3-54 0,5 3-334 16,-22-3 165-16,32-5 110 0</inkml:trace>
  <inkml:trace contextRef="#ctx0" brushRef="#br1" timeOffset="13518.8374">5763 6231 73 0,'7'-9'136'16,"-7"9"8"-16,13-13-11 0,-13 13 8 0,14-7-7 15,3 5-4-15,0-1-6 0,-2-2-5 0,2 1-13 16,3 1-10-16,4 3-10 0,-2-2-5 0,0 2-15 0,3-3-6 0,-1 1 0 15,0 2-13-15,3 0 1 0,17 0-9 0,-5 5-25 16,0-13-13-16,-2 8-26 0,-8 3-33 0,-4-6-27 16,-1 6-44-16,18-8-386 0,-10-2 173 15,2 4 114-15</inkml:trace>
  <inkml:trace contextRef="#ctx0" brushRef="#br1" timeOffset="13750.3214">6569 5811 123 0,'-22'10'162'0,"12"-1"-13"0,-2-1-1 15,-2 1-16-15,1 3-14 0,4 8-16 0,-11 4-2 16,-12 20-8-16,13-15-10 0,-1 0-7 0,3 3-11 15,-2-5-1-15,4-1-13 0,3 8-38 0,-1-4-28 16,4-1-41-16,-4-5-48 0,9 5-327 0,-1-7 144 16,0-5 96-16</inkml:trace>
  <inkml:trace contextRef="#ctx0" brushRef="#br1" timeOffset="12527.2416">8392 5896 27 0,'-3'-17'171'0,"3"17"-9"0,-7-15-9 0,7 15 0 0,0 0 1 0,-15-14-5 16,15 14-9-16,-17-3-6 0,17 3-1 0,-24 12-3 16,2 5-5-16,-3 5-7 0,3 0-7 0,-17 17-2 15,5 0-13-15,-10 2-6 0,10 1-9 16,-8 11-6-16,8-2-6 0,-3 3-7 0,-4-8-7 0,7 2-5 15,2 1-8-15,3 0-6 0,7-13 0 0,-3-7-6 16,8-7-7-16,0 5-22 0,0-3-23 0,0 3-23 16,2-3-44-16,3-9-22 0,0-3-27 15,2 2-48-15,0-1-522 0,3-6 236 0,-3 0 156 16</inkml:trace>
  <inkml:trace contextRef="#ctx0" brushRef="#br1" timeOffset="12247.8995">7730 5942 16 0,'0'0'166'0,"-10"10"-21"15,10-10-12 1,0 0-4-16,-12 12 3 0,12-12 0 0,0 0-10 16,2 17-1-16,-2-17-9 0,0 0-8 0,20 22-8 0,-3-10-7 15,-3-2-12-15,13 4-2 0,3 3-10 16,-1-2-8-16,0-5-4 0,8 4-5 0,14 3-8 15,-4-2 0-15,-13-3-14 0,-3 0-21 0,1 0-30 16,-2-2-18-16,1 0-32 0,4-1-33 0,-4-4-45 16,-4 0-374-16,-10 0 175 0,0-3 118 0</inkml:trace>
  <inkml:trace contextRef="#ctx0" brushRef="#br1" timeOffset="8639.8313">4737 6710 132 0,'0'0'136'0,"-12"-10"4"16,12 10-9-16,0 0-2 0,-22 3-3 0,22-3-7 15,-22 14-5-15,7-4-10 0,-7 10-5 0,3-1-6 16,-3-2-10-16,0 7-8 0,-10 15-7 0,-5 2-6 15,8-9-7-15,-13 2-11 0,16-5-5 0,4-4-11 16,0-4-18-16,7 6-33 0,3 2-30 0,2-12-35 16,-5-2-38-16,1-3-373 0,6-5 165 0,-6 1 112 15</inkml:trace>
  <inkml:trace contextRef="#ctx0" brushRef="#br1" timeOffset="8402.4067">4134 6982 30 0,'0'0'162'0,"-20"-9"-18"16,20 9-20-16,-10-8-11 0,10 8 2 0,0 0-3 15,0 0-2-15,0 0-11 0,0 0-1 0,0 0-9 16,0 0-7-16,49 3-7 0,-29 4-3 0,-1-7-10 15,6 2-4-15,11 3-18 0,6 3 13 0,-3-4-17 0,0 1-5 16,3 3 3-16,2-6 1 0,-8 8-35 0,8-8-16 16,-7 1-26-16,2 1-41 0,-7-1-36 15,-1 2-387-15,-1-5 170 0,-6-5 112 0</inkml:trace>
  <inkml:trace contextRef="#ctx0" brushRef="#br0" timeOffset="-2034.8697">3826 4372 26 0,'0'0'121'16,"0"0"9"-16,0 0 3 0,0 0-15 0,0 0-18 16,0 0-6-16,0 0-1 0,0 0-2 0,0 0-10 15,0 0-12-15,44 5-7 0,-44-5-8 16,29 5-1-16,-29-5-9 0,34-3-12 0,3 6 6 16,-10-1-31-16,2-2 25 0,-4 3-12 0,9-8 10 0,2 7-6 0,-4-7-5 15,5 1-6-15,-3-1-20 0,-7 2 3 0,2-4-46 16,-9 0-25-16,11-1-34 0,-9 4-304 0,0-4 137 15,-22 8 92-15</inkml:trace>
  <inkml:trace contextRef="#ctx0" brushRef="#br0" timeOffset="-1787.9174">4468 4066 53 0,'-9'-15'155'16,"9"15"-15"-16,0 0 5 0,-22 3-4 0,22-3 1 0,0 0-15 0,-32 19-4 16,15 8-17-16,2-10-7 0,-5 7-13 0,-14 13 2 15,10-1-12-15,-3 8-14 0,3-10 0 16,4-2-9-16,-2 16-5 0,5-9-5 0,-5 12-3 16,5-12-5-16,-3-5-6 0,11-2-12 0,-6-8-20 15,3 3-18-15,-1-3-31 0,1 3-21 0,5-8-40 16,-5 0-423-16,-1-4 178 0,9-5 120 0</inkml:trace>
  <inkml:trace contextRef="#ctx0" brushRef="#br0" timeOffset="1625.2606">7148 4428 88 0,'0'0'163'0,"-36"2"-4"0,36-2-2 16,-25 15 4-16,8-5-2 0,-5 7-10 0,2-3-5 15,-4 3-9-15,0 3-13 0,-1 7-9 0,-11 4-10 16,9 1-12-16,-20 9-9 0,11 0-7 0,-8-4-7 15,12 7-12-15,0-6-11 0,3 9-25 0,2-18-25 16,5 0-23-16,2 0-31 0,11-2-48 0,-8 0-42 16,7-6-433-16,0-1 194 0,5-6 130 0</inkml:trace>
  <inkml:trace contextRef="#ctx0" brushRef="#br0" timeOffset="1418.2433">6694 4515 95 0,'0'0'145'0,"-3"10"-9"0,3-10-20 0,0 0-11 0,10 15-2 15,-10-15-11-15,10 10-9 0,-8-3-7 0,8 5-6 16,2-2-16-16,8 12 4 0,-5-10-7 0,-3 0-5 16,2-2-1-16,-1 2-8 0,4-3-2 0,-3-4-17 15,-4 3-30-15,5-1-31 0,2-2-28 0,-2 0-44 16,4-1-261-16,-7-6 126 0,5 7 84 0</inkml:trace>
  <inkml:trace contextRef="#ctx0" brushRef="#br1" timeOffset="9742.1644">5817 4501 71 0,'0'0'111'0,"0"0"2"16,32 5-18-16,-32-5-4 0,19 0-5 0,-2 7-7 16,0-2-3-16,-2 5-10 0,4-8-12 0,11 8 2 15,-3-3-7-15,2 0-1 0,3 6-1 0,-5-9-11 16,2 6-4-16,3 0-10 0,-1 2 9 0,-6-5-25 15,-3-2-18-15,-3-2-22 0,3-1-15 0,0 0-26 16,10 6-258-16,-12-6 111 16,-3 3 74-16</inkml:trace>
  <inkml:trace contextRef="#ctx0" brushRef="#br1" timeOffset="9958.5305">6498 4384 38 0,'0'0'146'0,"0"0"-19"0,-17-7 5 16,17 7-12-16,0 0-10 0,-27 17 3 0,13-7-17 15,-1 2 4-15,-2 12-29 0,-7-2 1 0,-11 14-9 16,6-4-9-16,7-10-2 0,-10 17-2 0,10-10-3 16,0-5-23-16,5 1-26 0,0-4-24 0,5 4-33 15,2-3-35-15,0-5-318 16,1-3 138-16,4 1 90 0</inkml:trace>
  <inkml:trace contextRef="#ctx0" brushRef="#br1" timeOffset="10406.1314">8602 4156 124 0,'-13'12'136'0,"13"-12"-8"0,0 15-5 15,0-15-5-15,0 0-2 0,20 26-5 0,-10-14-19 16,4-4-7-16,16 11-7 0,-3-4-5 0,4-1-3 15,1-9-13-15,5 2-3 0,2-2-4 0,20 12-6 0,-11-7-3 0,-11 0-10 16,0-8 3-16,2-2-7 0,-7 0-19 0,19 20-12 16,-7-13-31-16,-10-5-16 0,-10-2-43 0,3-2-44 15,-10 0-288-15,0 6 142 0,-2-6 94 16</inkml:trace>
  <inkml:trace contextRef="#ctx0" brushRef="#br1" timeOffset="10637.8205">9176 4080 147 0,'0'0'144'0,"0"0"-1"16,-15-7-4-16,15 7-9 0,0 0-6 0,-19 20-10 0,9-11-6 0,-7 13-5 15,0 0-8-15,-3-2-14 0,5 9-11 0,3-3-7 16,-15 25 0-16,5-12-7 0,-14-2-8 0,14-3-9 15,-5 10-9-15,5-8-31 0,10-7-9 0,2-2-14 16,-2-8-37-16,7 1-28 0,0-6-29 0,0-1-348 16,5-13 156-16,0 0 104 0</inkml:trace>
  <inkml:trace contextRef="#ctx0" brushRef="#br0" timeOffset="-2636.2048">5419 3190 1 0,'0'0'145'0,"19"4"-1"0,-2 1-5 16,3-2-19-16,-3-1-14 0,2 5 0 0,6-4-14 16,4 4-5-16,-4 5-11 0,-3-8-13 0,12 6-4 15,-2-3-4-15,7-2-12 16,-5 2-6-16,5 0 0 0,-5 1 0 0,-2-1-5 15,0-2-5-15,-1 2-7 0,-1 2-25 0,-1-4-10 16,-5 0-39-16,-4 0-40 0,2-5-326 16,-5 2 140-16,-2 1 94 0</inkml:trace>
  <inkml:trace contextRef="#ctx0" brushRef="#br0" timeOffset="-2367.0056">6291 3062 88 0,'2'-17'151'15,"-2"17"5"1,0 0-12-16,0 0-1 0,0 0-5 0,-24-5-1 16,24 5-9-16,-22 15-8 0,7-3-19 0,-9 5 1 15,7 2-11-15,-5 3-10 0,-10 17-8 0,-2 0-5 16,-3 5-3-16,3-5-11 0,4-8-6 0,-1 6-2 15,-1 2-6-15,-2-3-6 0,7-2-7 0,7-7-21 16,3 0-14-16,0-5-23 0,-2-1-21 0,6 1-24 16,4-7-29-16,1-1-38 0,1 3-399 0,-3-4 180 0,0 1 120 15</inkml:trace>
  <inkml:trace contextRef="#ctx0" brushRef="#br0" timeOffset="606.3984">6474 2195 90 0,'0'0'116'0,"-17"4"-9"16,17-4-13-16,0 0 4 0,0 0-9 0,0 0-9 15,0 0-1-15,0 0-17 16,0 0 4-16,0 0-8 0,0 0-3 0,51 8-6 16,-34-6-5-16,3-2 3 0,4-2-11 0,18-3 1 15,-11-2-13-15,9 7-1 0,-9 0 6 16,1 0-15-16,5 0-24 0,-1-10-17 0,-4 0-25 15,2 5-26-15,-9 3-28 0,-3-1-236 0,-3-1 114 16,-4-4 76-16</inkml:trace>
  <inkml:trace contextRef="#ctx0" brushRef="#br0" timeOffset="823.614">7041 1903 21 0,'0'0'142'16,"-13"-5"-1"-16,13 5-8 0,0 0 8 16,0 0-13-16,-31 12 7 0,21 3-12 0,-5-6-10 15,3 11-5-15,-7 4-17 0,-1-2-12 0,0 7-3 16,6 3-7-16,-1-1-13 0,-2 1-10 0,-3 22-13 16,3-13-17-16,3-7-20 0,4-3-28 0,0 3-27 15,8 3-45-15,-13-5-30 0,13-11-306 0,2 4 146 16,-3-8 98-16</inkml:trace>
  <inkml:trace contextRef="#ctx0" brushRef="#br1" timeOffset="11145.3618">10336 3072 141 0,'-14'-3'142'0,"14"3"-5"15,0 0-4-15,-30 17-2 16,8-2-6-16,0 0-9 0,0 2-9 0,-5 5-5 0,-9 12-13 15,-3 4-6-15,7-4-16 0,-2 5-3 0,-5-2-7 16,-3-1-10-16,8 3-10 0,5-10-23 0,4-4-28 16,8-1-33-16,0 0-7 0,2-2-46 0,-9-2-21 15,9-6-299-15,8 3 140 16,-3-7 94-16</inkml:trace>
  <inkml:trace contextRef="#ctx0" brushRef="#br1" timeOffset="10922.7568">9586 3305 77 0,'20'-7'119'0,"-20"7"-9"0,0 0 3 0,22 0-28 16,-22 0 16-16,24 10-12 0,-4-3-7 0,-1 3-4 15,1-3-4-15,4 5-11 0,6 0 0 0,-1-2-11 0,-2 2 1 0,0-2-10 16,4 2 5-16,-1 0-16 0,4-2 7 0,-5 0-5 16,3-3-7-16,-8 0-5 0,6 3-13 0,-6-5-18 15,-2 2-18-15,-2-2-22 0,-1 0-61 0,-2 0-296 16,-5-3 134-16,3-2 92 0</inkml:trace>
  <inkml:trace contextRef="#ctx0" brushRef="#br1" timeOffset="11824.4247">9889 1891 22 0,'0'0'158'0,"0"0"0"16,0 0 8-16,0 0-12 0,-24 26-8 0,16-16-11 16,3 7-5-16,1 0-8 0,-6 0-9 0,7 3-8 0,-9 11-11 0,0-4-9 15,0 2-5-15,-3-2-9 0,-7 24-5 0,10-12-9 16,-5-8-2-16,12 3-11 0,-5 3-29 0,0-1-29 16,5-4-31-16,3-3-29 0,-8 8-51 0,0-3-38 15,6-5-356-15,-6 7 173 0,5-2 116 0</inkml:trace>
  <inkml:trace contextRef="#ctx0" brushRef="#br1" timeOffset="11590.566">9391 1956 66 0,'7'20'129'0,"0"-15"-2"16,-7-5-22-16,15 9 2 0,-15-9-1 0,25 10-10 15,-8 2 4-15,-3-4-14 0,13 11-6 16,-7-17-7-16,4 15-11 0,3-4 8 0,-3-9-23 16,3 9 1-16,-2-9 3 0,4 6-15 0,-5-5-6 0,-2-3-3 0,10 6-12 15,-7-6-25-15,-3 3-15 0,-5 5-38 0,-3-10-40 16,1 0-317-16,-3 2 140 15,-12-2 92-15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0" timeString="2020-12-09T15:01:26.2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8635-1434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00:17.9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141 93 7 0,'0'0'43'0,"-3"-20"-7"0,3 20 2 0,0 0-4 16,-5-12-4-16,5 12-3 0,0 0-2 0,0 0-1 15,-5-15-4-15,5 15-7 0,0 0 0 0,0 0-3 16,0 0 2-16,0 0-4 0,0 0 1 0,0 0-8 16,-21 27 14-16,16-12-7 0,5-15 7 0,-13 29-6 15,9-7 6-15,-1 9-9 0,-3-2 7 0,1 3 2 16,5 2-3-16,-3-2-3 0,2 7-6 0,3-8 2 16,0-2 1-16,5 5 12 0,-5 0-5 0,3-2 1 15,-1-5-1-15,5 4-2 0,3-4 2 0,-3-3 9 16,-2-7-9-16,8-2-7 0,-6-3 2 0,3 3 11 15,2-6-9-15,0 1 9 0,0-5-18 0,3-3 14 16,-3 1-8-16,-12-3 2 0,29-7-4 0,-14 2 7 16,5-5 6-16,4-7-6 0,0-3-2 0,1-1-7 15,14-21 3-15,-2 6 1 0,-6-5-7 0,1-3 7 16,-3 0-1-16,1 0 3 0,-11 3-8 0,-2 5 9 16,-4 6-8-16,4-1 4 0,-5 2-2 0,3 2 1 15,-6 0-15-15,1 5 12 0,-2 3 0 16,-1 2 6-16,0 2-4 0,-7 15 20 0,7-22-8 15,-2 8 3-15,-5 14-7 0,-2-15 1 0,2 15-1 16,0 0-2-16,0 0 5 0,0 0-16 0,-10-17-1 0,10 17 9 16,0 0-10-16,0 0 3 0,0 0 2 0,0 0-2 15,-27 24-2-15,20-9 8 0,0 2-1 16,4 0 0-16,1 5 2 0,-3-3-3 0,-2 18-6 16,4 2 19-16,-4 0-11 0,4 2-11 0,-4 27 2 0,2-2-2 15,0-1 15-15,5 6-21 0,0-11 4 16,0 6 7-16,-5 5 2 0,5 1 7 0,-7-3-8 15,7-11 3-15,0-7-2 0,2 19-2 0,1 3-2 16,-1-10 1-16,-2-11 5 0,0 23-1 0,-2-2 0 16,-3-5 1-16,5 5 6 0,2-17-4 0,-2-15-5 15,-2 0-7-15,-3 1-1 0,3-6 19 0,-3 5-21 16,5-2 11-16,-3 0-4 0,-2-10 6 0,1 3-2 16,1-8-8-16,-4 13 8 0,-3-6 0 0,8-2 1 15,-6-4-7-15,-2 1-1 0,3-1 10 0,0-3 3 16,2-8-2-16,-5-2 0 0,-2 3-7 0,0-5-18 15,-3-1 33-15,0 1-4 0,-2-5 1 0,-5-3 8 16,3-4 2-16,-3-3-2 0,-10-2 1 0,0-5-6 16,1-1 15-16,1-1-8 0,1-6 9 0,-8-9 0 15,-2-5 8-15,10-5-15 0,7 0 3 0,-5-9 8 16,12 4-17-16,3 3-5 0,7 0 9 0,13-23-3 16,4 4-2-16,5-1-1 0,10-7-9 0,0 7 2 15,7 10 3-15,5-10 2 0,0 13-18 0,5-3-11 16,2 7-10-16,1 2-6 0,4 8-37 0,0 0-61 15,3 10-279-15,2-3 135 0,-7 3 92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00:20.9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98 125 64 0,'0'0'80'16,"29"-9"-3"-16,-29 9-3 0,25-17-1 0,-13 9-16 16,2 1-9-16,1 0 3 0,10-5-26 0,-4 4 27 15,4-9-10-15,-3 10 2 0,-3 0-5 0,-1 2-20 16,-6 0 14-16,5-7-15 0,-7 12-3 0,4 0 5 15,3-5 3-15,0 10-11 0,-17-5 11 0,20 7-12 16,-8 5 10-16,-2 0 1 0,5 15 7 0,-3 0-7 16,-2 0-1-16,-5-6-1 0,-1 4 4 0,1 9 1 15,-10 2-4-15,10-4 2 0,-12 7-5 0,-8 17-1 16,8-15 8-16,0-9-2 0,-3-1-3 0,-2 1 2 16,2-3 6-16,-2 0-15 0,-3-2 13 0,-4-3-4 15,-1-4-2-15,5-6-6 0,-12 6 10 0,3-6 9 16,4-2-12-16,-6-2 2 0,8 0 11 0,-3-8-4 15,1-2 5-15,3 0-11 0,-10-2 4 0,10 2-9 16,0-8-1-16,-13-1-2 0,11 4 2 16,2-2-15-16,5 2-6 0,2-5 4 0,-5 5-16 0,15 5-5 15,-10-17-19-15,10 17-11 0,-7-10-48 0,7 1-11 16,0 9-348-16,0 0 153 0,0 0 100 0</inkml:trace>
  <inkml:trace contextRef="#ctx0" brushRef="#br0" timeOffset="476.8188">997 322 69 0,'0'0'61'0,"10"-5"1"0,-10 5 2 16,7-5-18-16,-2-2 2 0,-5 7-11 0,10-7 2 15,-6 2 5-15,-4 5-17 0,5-12 8 0,0-5-8 16,3 7-10-16,-4 0-6 0,1 3 11 0,-5 7 2 16,5-19 0-16,-2 9 1 0,-1 3-16 0,-2 7 10 15,0-17 1-15,0 17-11 0,0-12-4 0,0 2 7 16,0 10-6-16,-5-12 14 0,5 12-21 15,-12-10 12-15,0 5 4 0,-3 3-11 0,0 4 18 0,-4 3-2 16,-1 12 5-16,-11-10 0 0,4 8 2 0,-20 14 9 16,3 3 11-16,8-8-9 0,-11 7 0 0,13-6 3 15,-10 6 5-15,5 6 0 0,10-8 3 0,7 0 0 16,0-7-1-16,0 0 6 0,2 2 3 16,6 3 9-16,-1 2 3 0,3 0-4 0,2-7-7 15,3-2-2-15,-1-1-2 0,6 0-9 0,-3 1-11 16,7-1 2-16,1-2 0 0,2 0 1 0,0 0-8 0,4-4-1 15,4 1 0-15,-1 1-1 0,12 4-5 0,3-7-3 16,0-2-1-16,5 0-18 0,2-8-33 0,7 3-36 16,-9-5-35-16,5 2-49 0,-8-4-464 15,10-3 207-15,-5-7 136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00:23.1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108 233 32 0,'0'0'28'0,"-22"-5"5"0,22 5-3 16,-20 0-1-16,20 0 1 0,0 0-4 0,-24 7 5 16,24-7 15-16,-20 17 5 0,15-7-7 0,5-10 12 15,-7 29 5-15,7-9 9 0,0-20-9 16,-3 41-8-16,1-17-4 0,4-2-2 0,-2-22-5 16,0 39-4-16,8-17-5 0,-3-3 1 0,2-2 1 15,0 17 3-15,3-7-18 0,2-7 10 0,3 4 2 16,-5-5-4-16,-1-7 4 0,-1-2-21 0,-8-10 16 15,22 17-10-15,-12-10 6 0,2 3 2 0,-12-10-10 16,19 7 5-16,-19-7 3 0,22 0-6 0,-22 0-3 16,25-9-6-16,-11-1 10 0,6-7 0 0,2 0-5 15,-5-7 0-15,5-3-5 0,0 0 0 0,5-17 6 16,0-4-15-16,2 2 14 0,-7 9-18 0,7-9 9 16,-7 10 0-16,-7 4 5 0,2 3 0 0,-2 2-5 15,2 5 7-15,-5-5 5 0,0 6-1 0,-2 4-6 16,0 4 9-16,2-1-4 0,-2 2 0 0,-5 0-7 15,0 2 3-15,-5 10 13 0,9-15-10 0,-9 15 0 16,8-12 5-16,-8 12-4 0,7-10 0 0,-7 10-6 16,0 0 5-16,7-12-5 0,-7 12 4 0,0 0-5 15,8-9-1-15,-8 9-1 0,0 0-5 0,0 0 10 16,0 0-5-16,0 0 3 0,0 0-5 0,0 0-7 16,12 26 12-16,-10-14-12 0,-2-12 1 0,3 30 3 15,-3-9 7-15,2-1-11 0,-2 4 8 0,5 20 2 16,0-12-5-16,0 6 5 0,0 4-3 0,0-1 6 15,0-2-6-15,4 27 0 0,1-3-4 0,5 0 2 16,-6 12-1-16,1-4 2 0,2-8-2 0,3 5 3 16,-3 10 0-16,5 2 3 0,1-2-1 0,-6-1-3 15,5 6 6-15,0 0-6 0,-2-5 3 0,-3-3-4 16,0-2 10-16,3-5-5 0,4 2-3 0,-9-4 3 16,5-10-1-16,-13-5 3 0,5-7 0 0,-2-15 2 15,-2 7-2-15,-1-9-4 0,1 0 1 0,-3-5 2 16,-8 9 1-16,3-4-5 0,1-8 3 0,-1-2 0 15,-3 0 1-15,-1-2 1 0,-6-3-5 0,0 0 6 16,-7 5-4-16,-5-7 1 0,1-3-10 0,-9-4 8 16,1-1-2-16,-3-4 4 0,-2-1 0 0,0-6 3 15,-19-6 17-15,-1-4-5 0,5-6 10 16,1 3 1-16,6-2 1 0,-2 2-1 0,15-5 6 0,5 8 1 16,7 2-3-16,0-5-2 0,5 0-4 15,-3 0-2-15,3-4-5 0,5-4-1 0,0-1-3 16,7-3-3-16,0-5-1 0,7 3-5 0,3-6-2 15,17-14-1-15,3-4-12 0,4 1-18 0,3 3-18 16,9-2-34-16,40-49-35 0,-23 46-40 0,-4 1-549 0,-7 13 233 16,1 1 156-16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6.64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9249 6124 25 0,'10'20'148'0,"0"-3"-12"15,7 12-3-15,2-7-9 0,1 5-4 0,2-3 1 16,0 0-9-16,12 15-4 0,-5 0-12 0,8 5-10 16,0-1-11-16,4-11-2 0,-4 9-6 0,-1-4-16 15,8-6 7-15,-5 11-12 0,3-6-6 0,2-4-8 16,0-5-27-16,-22-8-26 0,10-4-26 0,-8 2-25 0,3 0-53 16,-5-3-340-16,2-2 155 0,-4-4 104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53.5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11280-4785 82 0,'0'0'89'0,"0"0"-25"0,0 0 21 16,0 17-9-16,0-17-18 0,0 0 2 0,0 0 6 15,0 0 0-15,15 12-10 0,-15-12 7 0,0 0-8 16,19 3-2-16,-19-3-6 0,15 4-18 0,-15-4-1 16,20 0-10-16,-20 0-4 0,19-2 5 0,-19 2-19 15,30-2 10-15,-13-3-13 0,-3 5-19 0,3-3-10 16,-2-2-18-16,-15 5-27 0,22-2-209 0,-7 0 96 16,-15 2 64-16</inkml:trace>
  <inkml:trace contextRef="#ctx0" brushRef="#br0" timeOffset="239.2375">11451-5055 8 0,'-9'27'59'0,"9"-27"1"0,2 19-11 0,-2-19-11 0,5 22-4 16,0-7 5-16,-3 7-4 0,5-5-8 0,-2 5 1 15,0-3-5-15,5 10-12 0,-3-4-11 0,3 4-17 16,-3-12-115-16,1 2 44 0,-1-2 30 0</inkml:trace>
  <inkml:trace contextRef="#ctx0" brushRef="#br0" timeOffset="-1499.1161">10244-4987 63 0,'0'0'115'0,"0"0"-10"0,-4-22-13 0,4 22-4 16,-3-14-1-16,3 14-8 0,0 0-19 0,10-24 7 15,-8 14-7-15,3 0 1 0,7-4 0 0,1-1-5 16,-1 3-14-16,0-3-2 0,10-4 6 0,3 2-5 0,-3 2 3 16,-1 5-22-16,6-2 6 0,-7 0-6 0,2 5 4 15,-3 4-1-15,1 1-7 0,2-5-7 16,-2 7-1-16,-1-3 5 0,-2 6-2 0,0 2 8 16,-2-1-14-16,0 6 6 0,-3-3 0 0,-2 6-3 15,-1-1 4-15,-4 5-10 0,-2-3 8 0,-3 6-10 0,2-3 9 16,-7 2 4-16,-5 8-4 0,-2 5-7 15,0-6-1-15,0-1-5 0,0 1 15 0,-8 1-8 0,5-5 2 16,1-5-2-16,2-2-2 0,2-3 5 16,-2 0 0-16,-1 0-4 0,6-2 8 0,-3-3-1 15,0 3 6-15,10-10 5 0,-9 12-11 0,9-12 6 16,0 0-2-16,0 0-6 0,0 0 1 0,0 0-6 16,0 0 6-16,0 0-1 0,0 0-1 0,0 0-2 15,0 0-12-15,51-24 8 0,-39 16 1 0,3 6 0 16,4-3-3-16,-4 3 0 0,-15 2-8 0,24-3 1 15,-11 1 1-15,-13 2 0 0,24 0 1 0,-12-3 3 16,-12 3-7-16,20 5 13 0,-5 2-3 0,-1 1-2 16,1-3-5-16,-3 2 1 0,-2-2 12 0,2 7-7 15,-2-5 2-15,-5 3 3 0,2 0-2 0,-7-10-1 16,7 14 10-16,-7-14-7 0,0 17 5 0,0-17-2 16,-2 20 6-16,2-20-12 0,-7 24 4 0,-1-7 6 15,3-2-6-15,-4-1 8 0,-1 3-2 0,-2-2-7 16,-8 9 6-16,3-9 1 0,0 4-3 0,-5-7 1 15,2 5 4-15,-2-2-7 0,3-3-1 0,-1 0-2 16,3-5 0-16,0-2 0 0,-7 10 3 16,4-8-3-16,1-2-1 0,1-3-5 0,1 1-8 0,5-1-4 15,12-2-19-15,-24 3-20 0,24-3-5 16,0 0-12-16,-27-3-41 0,27 3-23 0,-15 0-346 16,15 0 160-16,0 0 108 0</inkml:trace>
  <inkml:trace contextRef="#ctx0" brushRef="#br0" timeOffset="2074.1539">12810-4680 81 0,'0'0'110'0,"0"0"-2"15,-10-17-8-15,10 17-11 0,0 0-15 0,0 0-15 16,0 0 2-16,0 0-15 0,-10-20-25 0,10 20 4 15,0 0-27-15,0 0-8 0,0 0-40 0,0 0-188 16,0 0 80-16,17-17 52 0</inkml:trace>
  <inkml:trace contextRef="#ctx0" brushRef="#br0" timeOffset="2619.2034">13188-5091 3 0,'15'-7'97'0,"-15"7"-10"15,19-3-5-15,-2 3 3 0,-17 0 3 16,37 3-12-16,-17-1-2 0,-3 0-1 0,5 6 5 0,-5-1-10 16,2 3 1-16,3 4-2 0,3 1 0 0,2-3 2 15,-8 10-10-15,-2-8-6 0,-2 3 0 16,2 10-15-16,-2-2 4 0,-3 1-8 0,0 3 2 16,-4 1-9-16,-6-4 11 0,3-1-10 0,-5-1-2 15,-7 10 1-15,-1-2-1 0,1 2 4 0,-3-3-11 16,-12 20-11-16,5-17 3 0,0-9 3 0,0-8-20 15,2 7 20-15,-2 0 0 0,-3-4 1 0,3-6-8 16,3-4 5-16,2 0-6 0,-1-6-13 0,-1 1-10 16,-1-2-19-16,15-3-39 0,-22 0-28 15,22 0-389-15,-27-12 164 0,17 2 108 0</inkml:trace>
  <inkml:trace contextRef="#ctx0" brushRef="#br0" timeOffset="1357.4431">12069-5067 26 0,'10'-17'84'0,"0"0"-12"0,-5 0 6 0,7 5-8 0,10-8-4 16,0 3-7-16,7 5 4 0,-12 0-11 0,-4 5-2 16,-1 0-7-16,0 2-11 0,8 0 1 0,-8 2 4 15,-12 3-12-15,22 3 1 0,0-1 0 0,-8 3-10 16,-1-2 15-16,-1 4-4 0,2 3-5 15,-4 4-8-15,0 1 13 0,-5-1-8 0,2 3-11 16,-4-4 19-16,-3-13-13 0,0 36 14 0,-5-17-9 0,0 1-3 16,0-3-10-16,-10 10 5 0,8-8 12 0,-3 0-5 15,-2-4-1-15,2 0-15 0,1-3 8 0,-4 0-1 16,-1 3 1-16,4-1 8 0,-2-7 2 16,7 6 6-16,5-13-4 0,-12 7 12 0,12-7-13 15,0 0-8-15,-8 10 7 0,8-10 4 0,0 0-17 16,0 0 0-16,0 0 11 0,0 0-8 0,0 0 5 15,44-13-16-15,-44 13 1 0,25-2 3 0,-11-3 6 16,1 3-7-16,-15 2 1 0,29 2 1 0,-17 1 4 16,1-1 0-16,4 0 2 0,-17-2-2 0,27 10 4 15,-15-5-23-15,-5 5 22 0,3-1-1 0,0-1-6 16,-3 6 9-16,-2 1-4 0,5 2-2 0,-5 2 11 16,-5-2-9-16,0-2 4 0,2 7-4 0,-2 2 4 15,-2-7 3-15,-1 3 2 0,-9 6 1 0,2-4-3 16,-4 5 4-16,-1-5-10 0,-2 0 4 0,-3 2 5 15,8-5-11-15,-27 23 2 0,10-18-3 0,4-5-3 16,3-6 0-16,0 1 0 0,0-9 2 0,8 2-5 16,-4 3-12-16,-1-5-10 0,-1 0-22 0,3-5-22 15,5-3-36-15,-5-1-44 0,5 4-333 0,12 0 160 16,-25-15 106-16</inkml:trace>
  <inkml:trace contextRef="#ctx0" brushRef="#br0" timeOffset="3094.1124">13738-4919 4 0,'10'3'96'16,"-10"-3"2"-16,17 2-5 0,-17-2-6 0,19 0-12 16,-19 0-13-16,22 0 5 0,-10 0-8 0,-12 0-5 15,30-2-14-15,-11-1 4 0,-2-1-14 0,-2-1 7 16,7 5-4-16,-5-8-1 0,0 1-6 0,0-5-10 16,-2 2 13-16,0 3-19 0,-1 0 6 0,-1-3-11 15,-4 0 7-15,1-2-9 0,-5 2 5 0,-5 10 3 16,2-19-6-16,-2 19-1 0,0 0-5 0,0 0 6 15,-14-15 10-15,14 15-10 0,0 0 2 0,-25 5 10 16,25-5 1-16,-36 15 4 0,11 4-7 0,1-4 11 16,-3-1 1-16,-2 6-2 0,-10 9 1 0,2 5 3 15,-2 0 5-15,7 12 7 0,3-2-3 16,9-5 9-16,1-10 0 0,4 0-1 0,0-5 9 0,6 6 3 16,-1-1 4-16,2-5 3 0,1-5 4 0,7 1 3 15,3-1 3-15,-3-4-1 0,2 4-3 0,5 1-10 16,-2-3-2-16,5 0-6 0,2-3-5 0,3-1-4 15,2-4-6-15,-2 3 1 0,4-2-7 0,-4-3-9 16,4-4-13-16,-1-1-18 0,1 1-44 16,1-1-32-16,-3-2-23 0,2 0-49 0,1-5-560 15,-6 3 238-15,1-3 160 0</inkml:trace>
  <inkml:trace contextRef="#ctx0" brushRef="#br0" timeOffset="3750.7958">14212-4539 85 0,'0'0'93'0,"0"0"3"0,0 0 6 0,0 0-2 15,0 0-10-15,-10-22-9 0,10 22-5 16,0 0-9-16,0 0-9 0,0 0 1 0,0 0-19 0,0 0-2 16,0 0 3-16,0 0-8 0,0 0-9 0,-2-13-29 15,2 13-20-15,0 0 1 0,0 0-11 0,0 0-12 16,0 0-6-16,0 0-26 0,0 0-194 16,0 0 91-16,0 0 62 0</inkml:trace>
  <inkml:trace contextRef="#ctx0" brushRef="#br0" timeOffset="738.3595">12057-5329 38 0,'0'0'93'0,"0"0"-1"0,0 0 16 0,-5 48-2 16,8-26 0-16,-3 0-10 0,2 19-6 0,1 30-8 16,1-3 6-16,-6 2-4 0,7 3-3 0,2 5-12 15,3 7-2-15,-5-5-19 0,0 0 1 0,2 1-1 16,3-4-8-16,-5 6-16 0,0 0 15 0,2-6 1 15,-5-1-6-15,6-3-11 0,-3-3-4 0,0 3 3 16,-1-19 1-16,1-8-10 0,-2-7 1 0,-3-3-9 16,2-7-11-16,5 3-12 0,-7-8-19 0,3 0-13 15,-3-7-5-15,0-2-15 0,5-3-13 0,-5-5-43 16,0-7-274-16,0 0 134 0,0 0 88 0</inkml:trace>
  <inkml:trace contextRef="#ctx0" brushRef="#br0" timeOffset="1826.6941">12761-4352 53 0,'0'0'98'15,"0"0"-5"-15,5 12 8 0,-5-12-11 0,4 12 2 16,-4-12-2-16,0 0-4 0,3 27 0 0,-3-27-9 16,-3 29-2-16,1-15-8 0,0 3 10 0,-1 5-15 15,3-5 5-15,-2 0 4 0,4 3-8 0,-2-3-1 16,-2-3 8-16,2-1-1 0,5 4-3 0,-3 0-6 16,0-3-3-16,1-2 3 0,7 0-10 0,-3-4-5 15,0-1-3-15,-2 3-6 0,10-5 4 0,-3 2-10 16,3-2 1-16,-3-3-10 0,3-2-13 0,-3 0-16 15,7-5-18-15,-2 0-18 0,1-2-12 0,-1 0-30 16,0 2-24-16,-5-7-31 0,3 0-401 16,-3-15 180-16,-5 8 122 0</inkml:trace>
  <inkml:trace contextRef="#ctx0" brushRef="#br0" timeOffset="3489.0819">14192-4377 94 0,'0'0'117'0,"0"0"-18"15,0 0-1-15,0 0 6 0,15 12 1 16,-15-12-7-16,-3 18 6 0,3-18-7 0,-9 29 0 16,4-12 0-16,0 0 3 0,-2 12-8 0,-3-5-5 15,2 5-10-15,-1 5-4 0,1-7-3 0,6 0-9 16,2-5 1-16,-5 2 4 0,3-2-7 0,2-8-3 0,2 11 2 15,0-6-6-15,-2 1 0 0,3-1-7 0,2 1-3 16,5-3-6-16,-6-8-6 0,9 6-5 0,-1-1-4 16,0-4-20-16,0-3-18 0,1-2-26 15,-1 0-18-15,-12-5-34 0,24 0-26 0,-24 0-50 16,30-5-418-16,-18-2 195 0,2-3 132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53.1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10379-5361 47 0,'0'0'102'0,"0"0"-3"0,0 0 1 0,0 0-17 16,0 0-11-16,0 0-12 0,0 0-4 0,0 0 5 16,-10-39-4-16,10 39 2 0,5-24-15 0,-3 7 1 15,3-5 8-15,3 7-48 0,-6-6 34 0,3 1 0 16,0-2-4-16,2-5-8 0,0 3-1 0,1 5-5 16,-3-3-1-16,0 0 2 0,-1 5 2 0,1 2-5 15,0-2 4-15,-2 5-7 0,2-2-5 0,-5 14 6 16,4-22 6-16,-4 22-10 0,3-17-3 0,-3 17-2 15,5-12 0-15,-5 12-8 0,0 0 5 0,0 0 2 16,5-15 4-16,-5 15-11 0,5 0 19 0,-5 0-6 16,0 0 9-16,0 0-16 0,0 0 7 0,17 15 7 15,-12-11-3-15,-3 4 4 0,5-1-5 0,3 5-12 16,0-2 8-16,-3 0-5 0,1 2-1 16,-1 2 1-16,0-1-1 0,5-1 3 0,1 2-6 0,-6 1-20 15,3-3-12-15,-3 0-30 0,5-2-9 16,0 2-10-16,-2 0-34 0,2-5-291 0,1 3 135 15,-4-5 90-15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8.8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70 122 30 0,'0'0'128'0,"-12"-10"-1"16,12 10 3-16,-13-10-6 0,13 10-6 16,0 0 1-16,-14-7-15 0,14 7-12 0,0 0 0 15,0 0 2 1,0 0-2-16,-25 20-12 0,25-20 2 0,-5 17-15 0,5-17 5 15,3 21-13-15,-3-21 1 0,0 22-9 0,5-7 1 16,0 2-5-16,2 0-7 0,3-2-3 0,-1-3-1 16,1 0-7-16,0-2 0 0,5 2 0 15,2-5-1-15,-10-2-4 0,-7-5 0 0,27-3-7 16,-8-4 2-16,-1-3-1 0,-4-2-5 0,8-5 2 16,0 0 1-16,0-5-4 0,-7 0-9 0,-5 3 13 0,4-5-2 15,-4 2 17-15,-5 2 4 0,-3 1 9 0,-2 4 8 16,-2 1 15-16,2 4-1 0,0 10 2 0,0 0-4 15,-15-29 10-15,3 22-7 0,12 7-7 0,-22-8-3 16,10 8 5-16,12 0-16 0,-34 5 1 0,19 0-6 16,-5 0-5-16,-4 7-5 0,12-2-15 0,-8 0 6 15,8-1-11-15,-3-1-21 16,6 1-30-16,1 1-40 0,8-10-44 0,-9 12-67 16,9-12-66-16,-3 17-589 0,3-17 282 0,0 0 188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8.71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3275-3852 2201 0,'24'-3'71'0,"-2"8"-32"0,-5 0-34 0,-2-2-63 16,-5 4-28-1,2-2-14-15,3 2 20 0,-6 3-25 0,4-5-3 16,-1-3-20-16,3 5-24 0,6-4-349 0,-6-3 167 0,10-5 112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7.4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3106-2699 2403 0,'-22'27'17'0,"-9"9"-22"15,-6 1-7-15,10-10-46 0,3-1-43 16,4-4-19-16,0 5-4 0,3 0 19 0,5-10-6 16,5 0-27-16,-3-5-9 0,8-5-354 15,2-7 167-15,0 0 112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7.7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2095-3551 2543 0,'0'0'53'0,"5"-10"-1"15,-5 10-30-15,0 0-12 0,0 0-21 0,0 0-3 16,0 0-12-16,0 0 0 0,0 0-6 0,0 0-9 16,0 0-8-16,0 0-16 0,0 0-9 0,0 0-26 0,0 0-18 0,0 0-32 15,-15 42-25-15,15-42-426 0,0 0 201 0,10 19 134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4.2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2158-2356 2190 0,'0'0'0'0,"10"-5"-11"15,-10 5-30-15,0 0-55 0,0 0-6 16,5-7-58-16,-5 7 3 0,0 0-5 0,0 0-325 0,0 0 161 16,12 0 110-16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8.1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2190-1605 245 0,'-7'19'237'0,"0"-4"-50"16,2 4-38 0,-3-2-37-16,3 3-42 0,5-6-38 0,0-14-10 0,-2 20-19 15,4-13-7-15,-2-7-41 0,5 5-40 16,-5-5-224-16,0 0 103 0,0 0 70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0:21.6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1366 5 0,'0'0'29'0,"0"0"7"0,0 0 2 0,5-14-2 15,-5 14-1-15,4-8 7 0,-4 8-13 0,5-7 4 16,-5 7-2-16,8-10-2 0,-3 6-11 0,-5 4 5 15,9-10-7-15,-1 3-4 0,4-1 13 0,0 1-13 16,0 0 8-16,5-1-5 0,-2 1-2 0,0 2-2 16,7 0 4-16,-3 0-11 0,11-4 7 0,-6 1 3 15,8 1-10-15,2-5 3 0,3 5-8 0,-3-1 5 16,22-9 0-16,-2-2 2 0,4 7-7 16,1-3 23-16,-8-2-21 0,5-2 7 0,3 2 0 0,-12 5-7 15,-11-3 7-15,18 0-2 0,7-2-1 0,7 3 1 16,-7-1-2-16,-12 8 1 0,-7-3-2 0,19 1 5 15,-12-1-3-15,14-7 5 0,-16 5-8 0,14-3 12 16,0 3 1-16,2-5 1 0,3 5 7 16,0 0-11-16,0-1-10 0,3 1 2 0,-8-2 5 15,7 4 1-15,1-7-12 0,1 2 22 0,-1 3-22 16,4 0 7-16,0 5 3 0,-4-8 0 0,2 6 2 16,-1-4-14-16,4 1 9 0,-1 0 0 0,0 0-8 15,-4 0 6-15,2 2-3 0,2 3 1 0,-7-1 4 16,0-1 3-16,10 1-18 0,-6-1 6 0,-1-1 11 15,-3-2 1-15,2 2-7 0,1 3 10 0,6-5-3 16,1 0 5-16,-8 4-3 0,11-1-3 0,-1-1-9 16,0 0 4-16,3-2-4 0,-8 2 1 0,3 3 10 15,-1 0-2-15,3-3 0 0,-2 0-7 0,0 0-11 16,0 3 27-16,-1 0-5 0,1-3-2 0,0 3-6 16,-5 0 10-16,2-1-5 0,-5 3-3 15,-2-2 9-15,8 0-7 0,-4 0-10 0,-1 2 3 0,-3 0 9 16,-3-2-22-16,11 2 18 0,-18 0-1 0,-7 2 1 15,21-1 0-15,1 1-1 0,-2-2 3 16,-16 3 4-16,-1 2-11 0,19-7-3 0,-15 4 8 16,12-2 0-16,-9 3-12 0,9-3 13 0,-12 3-6 0,-4 2 1 15,-6 0 7-15,25 0-6 0,-3-5-9 16,1 5 8-16,-13 0-1 0,-5-3 7 0,20 1-18 16,-15 2 11-16,-2 0 4 0,17-3-10 0,-12 1 1 15,-11-1-1-15,-1 3 9 0,-1 0 7 0,1-2-6 16,-1 2 8-16,-2-2-13 0,2 2 10 0,-2 0-9 15,3 0 0-15,19-3 9 0,-10 1 1 0,-10 2-9 16,1-3-3-16,-1 3 3 0,1 0 1 0,-1 0-4 16,27-5-7-16,-16 3 10 0,-9 0 9 0,21-3-9 15,-13 2-4-15,-7-2 7 0,-5 3 5 16,0 0-6-16,-8-1-3 0,6-2 11 0,21-2 0 0,-9 0-11 16,-7 4-3-16,-11-2-5 0,3 3 10 0,27-5-1 15,-12-1 0-15,-5 4 6 0,-8-4-5 0,6 6 0 16,19-1-7-16,-3-4 1 0,-9 2 0 15,-5 0 6-15,-10 5 6 0,3 0-5 0,4 0-9 16,0-2 7-16,23-3-6 0,-13 0 15 0,-12 3-9 16,-3-3-5-16,3 3 15 0,0-3 1 0,0 0-1 15,17-2-13-15,-9-1-3 0,-3 3 5 0,-10 3-6 16,0 0 16-16,2-1-2 0,-4 1-3 0,5-3-5 0,1 2-6 16,-8-1 17-16,-6 4-13 0,0-3-7 0,6-4 14 15,-4 4-5-15,-4 3-16 0,12-5 26 16,-9 1-10-16,-4 1 2 0,9 1 4 0,-9-1-4 15,-1 6 2-15,-6-6-4 0,1 3-1 0,2-2 10 16,0-1-2-16,-2 1 2 0,4 2-12 0,0-2 5 16,-4 2-6-16,4 0 7 0,3-3-15 0,-7 3 13 0,-1 0 4 15,6-2 3-15,-1-1-10 0,1 1 2 16,-6 2 1-16,1 0 5 0,4-3-12 0,-2-1-2 16,3 1 9-16,-3-2 5 0,0 3-3 0,2-1-5 15,0 1 2-15,1 2 5 0,-1-2-2 0,-2 2-7 16,0-3 16-16,3 1-7 0,-8-3 1 0,7 5 6 0,-2-3 0 15,-2 1 4-15,-1 0 2 0,1-1-13 16,-3 1 0-16,-17 2 2 0,27-3 1 0,-15 1 2 16,-12 2-2-16,19-3-10 0,-19 3 5 0,18-2 4 15,-18 2-7-15,0 0 4 0,22-2 3 0,-22 2-2 16,14 0 6-16,-14 0-6 0,0 0-10 0,15-3 18 16,-15 3-2-16,0 0 0 0,0 0-16 0,17-2 13 15,-17 2-19-15,0 0 6 0,0 0 6 0,17-3-8 16,-17 3 18-16,0 0-5 0,0 0-5 0,0 0 0 15,0 0-2-15,20 0-30 0,-20 0-12 0,0 0 0 16,9 5-40-16,-9-5-314 0,8 5 133 0,-8-5 88 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7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2068-2401 46 0,'-10'63'163'0,"-4"-14"-31"15,4-8-33-15,5-12-24 16,3-2-26-16,-1-5-34 0,-4-8-23 0,7 1-20 16,2-3-24-16,-2-12-113 0,5 15 55 0,-5-15 38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4.00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1777-1838 168 0,'0'0'168'0,"0"0"-29"0,0 0-16 0,0 0-19 16,0 0-2-16,0 0-13 0,0 0-17 0,0 0-12 15,0 0-16-15,0 0-26 0,22 7-10 0,-19-7-37 16,-3 0-40-16,0 0-264 0,0 0 111 0,22 2 74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8.35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1772-2047 240 0,'-19'7'217'0,"-1"-2"-43"16,6 0-25-16,-1-3-36 0,15-2-35 0,-20 5-24 0,20-5-15 16,-14 0-43-16,14 0-23 0,-15-15-23 0,10 1-28 0,0-1-225 0,1-2 101 15,4-5 68-15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4.4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2518-3006 2819 0,'9'-10'66'0,"-1"1"-62"0,-6 1 12 0,3 1-21 16,0 2-53-16,-5 5-32 0,0 0-21 0,12-14-3 15,-12 14-6-15,0 0-7 0,7-10-1 0,-7 10-3 16,0 0-8-16,8-7-6 0,-8 7-5 0,5-3-379 15,-5 3 175-15,0 0 118 0</inkml:trace>
  <inkml:trace contextRef="#ctx0" brushRef="#br0" timeOffset="13181.6081">2234-2858 86 0,'-17'7'190'0,"5"-2"-41"16,-5 5-39-16,17-10-26 0,-17 14-25 0,9-9-31 0,-1 0-4 16,4-3-18-16,5-2-9 0,0 0-25 0,0 0-33 15,0 0-155-15,0 0 72 0,0 0 48 0</inkml:trace>
  <inkml:trace contextRef="#ctx0" brushRef="#br0" timeOffset="14104.8358">1535-3128 28 0,'3'-17'281'0,"-3"17"-33"0,5-10-38 0,-5 10-31 16,0 0-25-16,2-17-30 0,-2 17-25 0,0 0-30 16,10-9-37-16,-10 9-18 0,0 0-47 0,20 2-18 15,-20-2-51-15,17 0-316 0,2-2 140 0,1-1 92 16</inkml:trace>
  <inkml:trace contextRef="#ctx0" brushRef="#br0" timeOffset="863.2188">2659-2141 95 0,'-2'25'101'0,"-1"-16"-16"16,3-9-10-16,-2 20-15 0,2-20-8 0,0 0 9 16,2 17-20-16,-2-17-39 0,8 5-30 15,-8-5-154-15,0 0 60 0,0 0 42 0</inkml:trace>
  <inkml:trace contextRef="#ctx0" brushRef="#br0" timeOffset="1064.2717">2962-1934 48 0,'12'14'167'0,"-12"-14"-56"16,13 10-31-16,-13-10-32 0,12 12-19 0,-7-4-10 16,-5-8-8-16,9 12-5 0,-9-12 7 0,8 9-10 15,-1-4-2-15,-7-5-29 0,0 0-142 0,0 0 56 16,0 0 38-16</inkml:trace>
  <inkml:trace contextRef="#ctx0" brushRef="#br0" timeOffset="231.654">2994-2063 68 0,'2'19'124'0,"-2"-19"-8"0,0 17-21 0,0-17-10 16,3 13-10-16,-3-13-2 0,0 0-4 0,2 17-9 16,1-15-38-16,-3-2-18 0,0 0-38 0,0 0-219 15,0 0 85-15,0 0 56 0</inkml:trace>
  <inkml:trace contextRef="#ctx0" brushRef="#br0" timeOffset="1248.4068">3258-3064 2897 0,'12'-3'-23'0,"-12"3"23"0,19-5 1 0,-11 1-29 16,-8 4-50-16,0 0-65 0,0 0-17 0,19-3-17 15,-19 3 14-15,0 0-4 0,22 3-13 0,-22-3-413 16,13 7 197-16,-13-7 132 0</inkml:trace>
  <inkml:trace contextRef="#ctx0" brushRef="#br0" timeOffset="1448.352">3231-3388 2244 0,'-7'-10'4'0,"-1"8"-3"16,8 2-2-16,-12-5 5 0,5 0-20 0,7 5-26 0,0 0-24 16,-15-10-21-16,15 10-4 0,-7-2-2 0,7 2 3 15,0 0 2-15,-8-5-7 0,8 5-10 16,0 0-27-16,0 0-317 0,0 0 149 0,0 0 100 16</inkml:trace>
  <inkml:trace contextRef="#ctx0" brushRef="#br0" timeOffset="431.6924">3065-2498 170 0,'0'0'169'0,"0"0"-53"0,-5 22-43 0,5-22-42 16,0 0-20-16,0 0-19 0,0 0-5 0,0 0-6 0,0 0-25 0,0 0-118 15,0 0 54-15,0 0 36 0</inkml:trace>
  <inkml:trace contextRef="#ctx0" brushRef="#br0" timeOffset="631.9563">2759-4015 207 0,'-5'-12'215'0,"5"12"-52"0,0 0-30 16,0 0-32-16,0 0-33 0,0 0-4 0,0 0-21 15,-2-24-19 1,2 24-2-16,0 0-19 0,0 0-11 0,0-8-32 15,0 8-35-15,0 0-233 0,0 0 104 0,0 0 68 16</inkml:trace>
  <inkml:trace contextRef="#ctx0" brushRef="#br0" timeOffset="2778.6034">3947-5043 63 0,'0'0'176'0,"5"-12"-27"0,-5 12-6 16,0 0-19-16,0 0-24 0,0 0-18 15,0 0-34-15,0 0-17 0,0 0-24 0,0 0-41 16,0 0-25-16,0 0-219 0,31 19 94 0,-16-14 60 16</inkml:trace>
  <inkml:trace contextRef="#ctx0" brushRef="#br0" timeOffset="2602.6043">3805-4302 2615 0,'-2'-12'16'0,"2"-5"-3"0,-5 7-1 0,2-4-11 0,3 14-29 16,0 0-37-16,-2-22-17 0,2 22-18 0,0 0 21 15,0 0-10-15,0-20-2 0,0 20 7 16,0 0 2-16,0 0-27 0,0 0-7 0,7-7-14 16,-2 5-8-16,-5 2-350 0,0 0 162 0,0 0 108 15</inkml:trace>
  <inkml:trace contextRef="#ctx0" brushRef="#br0" timeOffset="2185.0734">4281-3325 1612 0,'10'29'54'0,"-3"-9"-23"0,-7-3-18 0,5 0-6 16,0-5-50-16,0 0-31 0,-5-12-15 0,5 22-17 15,-3-12-7-15,8 2-319 0,-7 0 144 16,-3-12 96-16</inkml:trace>
  <inkml:trace contextRef="#ctx0" brushRef="#br0" timeOffset="14472.9365">4352-3412 104 0,'-5'26'70'0,"3"4"-64"0,-1-13-66 0,6 0 20 16,-3-17 12-16</inkml:trace>
  <inkml:trace contextRef="#ctx0" brushRef="#br0" timeOffset="1833.176">3800-3531 155 0,'-12'-15'177'0,"12"15"-41"0,-10-15-28 15,10 15-27-15,-7-9-11 0,7 9-32 0,0 0-11 0,-10-12-32 0,8 7-21 16,2 5-21-16,-3-10-191 0,3 10 78 16,0 0 54-16</inkml:trace>
  <inkml:trace contextRef="#ctx0" brushRef="#br0" timeOffset="1617.4328">4074-2501 60 0,'2'5'9'0,"-2"-5"-32"0,0 0 7 0,0 0 6 0</inkml:trace>
  <inkml:trace contextRef="#ctx0" brushRef="#br0" timeOffset="2365.991">4294-2613 62 0,'-3'15'20'0,"1"-3"-48"0,2-5 10 0,0-7 6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9.8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 91 9 0,'0'0'142'16,"0"0"-5"-16,0 0 9 0,0 0-1 0,0-20-13 16,0 20-2-16,0 0-2 0,0 0 0 0,0 0-9 15,0 0 1-15,-3-26-6 0,3 26 1 0,0 0-9 16,0 0 0-16,0 0-8 0,-4-15-1 0,4 15-5 16,0 0-1-16,0 0-6 0,0 0 1 0,0 0-7 15,0 0 2-15,0 0-7 16,0 0-6-16,0 0-2 0,0 0-4 0,-15 49 2 15,10-32-10-15,3 2 8 0,-1-2-14 16,3-17 2-16,5 32-2 0,-3-13-11 0,1 0 1 16,4-6-4-16,1 1-6 0,1 1-1 0,6-3-5 15,0-5-3-15,-3-2-4 0,7-5 8 0,1 3-5 0,2-6-6 16,-5 1 0-16,3-6 8 0,9-1-7 0,-2-6-2 16,2 3-3-16,-2-5 5 0,-8 7 2 0,3-4-3 0,-9 1 2 15,1-1 5-15,-4-1 4 0,-7 1-1 0,-3 14 12 16,-5-27-15-16,0 10 12 0,0 2 10 0,-7-2-18 15,-1 5 4-15,-4 5 8 0,0 0-4 0,0 2 1 16,2 0-3-16,-7 0 3 0,0 0 0 0,5 5-7 16,0 0-22-16,17 0-1 0,-27-5-9 0,27 5-29 15,-17 5-32-15,0-2-41 16,17-3-53-16,-19 9-61 0,19-9-84 0,-8 8-700 16,8-8 335-16,0 0 224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5.4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15742-4940 11 0,'0'0'153'15,"0"0"-10"-15,17 14-20 0,-10-11-18 0,-7-3-18 16,0 0-38-16,22 7-14 0,-12-4-38 0,-10-3-51 15,19 2-163-15,-19-2 73 0,20 2 48 0</inkml:trace>
  <inkml:trace contextRef="#ctx0" brushRef="#br0" timeOffset="-363.601">15368-4546 39 0,'-15'-8'204'0,"3"3"-21"0,-7 1-20 16,4-1-12-16,0 2-22 0,15 3-24 0,-22-7-12 0,22 7-22 15,0 0-11-15,0 0-18 0,-19-7-11 0,19 7-21 16,0 0-18-16,-10-5-23 0,10 5-17 0,0 0-24 15,0 0-33-15,0 0-234 0,0 0 113 0,0 0 74 16</inkml:trace>
  <inkml:trace contextRef="#ctx0" brushRef="#br0" timeOffset="-194.6667">15273-4763 127 0,'0'0'203'0,"0"0"-18"0,-22 3-21 0,22-3-19 0,0 0-26 0,0 0-33 16,0 0-37-16,0 0-35 0,-22 2-22 15,22-2-16-15,0 0-24 0,0 0-22 0,0 0-244 16,0 0 104-16,0 0 70 0</inkml:trace>
  <inkml:trace contextRef="#ctx0" brushRef="#br0" timeOffset="169.0084">16321-4551 4 0,'-3'24'232'0,"1"-5"-30"0,-1 6-20 0,-2-6-37 0,1 6-27 16,4-4-53-16,-3 4-42 0,3-3-47 16,-2-1-55-1,-1-4-211-15,6-4 96 0,-8 6 66 0</inkml:trace>
  <inkml:trace contextRef="#ctx0" brushRef="#br0" timeOffset="-1280.001">15146-3373 2327 0,'-8'-12'106'16,"-6"5"-38"-16,4 0-32 0,-2-1-13 0,4 4-8 15,1-4-2-15,7 8-4 0,-10-9-1 0,3 6-4 16,7 3-11 0,0 0-24-16,-15-10-19 0,15 10-29 0,0 0-24 15,-9-9-37-15,9 9-28 0,-8-3-26 0,8 3-419 16,0 0 205-16,0 0 136 0</inkml:trace>
  <inkml:trace contextRef="#ctx0" brushRef="#br0" timeOffset="4901.1274">15353-3521 50 0,'0'0'273'0,"0"0"-30"0,0 0-43 0,0 0-60 16,0 0-49-16,0 0-79 0,0 0-66 0,0 0-265 16,0 0 107-16,0 0 70 0</inkml:trace>
  <inkml:trace contextRef="#ctx0" brushRef="#br0" timeOffset="-1110.5716">15004-3893 62 0,'0'0'202'0,"0"0"-27"15,-12-9-41-15,12 9-36 0,0 0-43 0,0 0-31 16,0 0-42-16,0 0-35 0,0 0-174 0,0 0 75 16,0 0 52-16</inkml:trace>
  <inkml:trace contextRef="#ctx0" brushRef="#br0" timeOffset="-933.0575">15260-3980 129 0,'10'7'177'0,"-10"-7"-29"0,0 0-31 15,0 0-32-15,17 17-49 0,-9-12-47 0,-8-5-216 16,7 12 75-16,5-2 50 0</inkml:trace>
  <inkml:trace contextRef="#ctx0" brushRef="#br0" timeOffset="-563.8339">15940-3747 177 0,'0'0'201'0,"4"15"-20"0,-4-15-19 16,8 7-23-16,-8-7-18 0,0 0-32 0,0 0-29 16,10 10-36-16,-10-10-23 15,0 0-15-15,0 0 1 0,2 2-69 16,-2-2-268-16,0 0 118 0,0 0 76 0</inkml:trace>
  <inkml:trace contextRef="#ctx0" brushRef="#br0" timeOffset="-763.9037">15676-3863 211 0,'5'7'262'0,"0"-2"-36"0,-5-5-38 15,7 12-42-15,-2-7-47 0,-5-5-43 0,0 0-36 16,12 17-46-16,-10-12-44 0,6-1-302 0,-8-4 124 15,0 0 84-15</inkml:trace>
  <inkml:trace contextRef="#ctx0" brushRef="#br0" timeOffset="352.6058">15937-3183 2544 0,'-19'34'68'0,"-1"-7"-34"16,3-5-32-16,5-3-30 0,0-2-38 0,4-2-19 0,-2-1-19 0,6-2-28 16,-1 3-16-16,2-5-40 0,-2-1-445 0,5-9 211 15,0 0 140-15</inkml:trace>
  <inkml:trace contextRef="#ctx0" brushRef="#br0" timeOffset="-1632.8828">14928-2170 272 0,'0'0'244'16,"-10"25"-32"-16,6-16-35 0,4-1-40 0,0-8-44 0,0 0-46 15,0 0-42-15,-3 27-35 0,6-25-54 16,-3-2-275-16,0 0 121 0,0 0 78 0</inkml:trace>
  <inkml:trace contextRef="#ctx0" brushRef="#br0" timeOffset="-1814.5285">14579-2233 2764 0,'-3'22'147'0,"-6"7"-59"0,-1 0-50 16,3-9-17-16,-1 2-20 0,1-10-35 0,4 0-14 16,1 3-24-1,-5 2-23-15,2-3-40 0,5 1-25 0,0-3-37 16,0-12-577-16,0 0 258 0,10 12 172 0</inkml:trace>
  <inkml:trace contextRef="#ctx0" brushRef="#br0" timeOffset="-1996.7001">14425-2916 2779 0,'-17'47'110'0,"5"-11"-52"15,-5-9-27-15,4-3-13 0,1 0-25 0,5-2-17 0,-3-10-17 16,3-4-11-16,2 4-16 0,-2 7-26 0,4-7-44 15,1 1-19-15,2-1-29 0,0-12-557 0,0 0 247 16,5 19 166-16</inkml:trace>
  <inkml:trace contextRef="#ctx0" brushRef="#br0" timeOffset="553.7594">15048-2145 2765 0,'-34'31'70'15,"4"-6"-17"-15,8-8-30 0,3 2-22 0,2-9-39 0,2 2-36 16,3-5-24-16,0 3-16 0,4-3-14 0,8-7-5 0,-9 8-25 16,4-6-33-16,5-2-469 0,0 0 220 0,0 0 146 15</inkml:trace>
  <inkml:trace contextRef="#ctx0" brushRef="#br0" timeOffset="4746.9736">14853-2622 2327 0,'24'-4'75'0,"-24"4"-11"0,5-8-14 32,-5 8-26-32,0 0-3 0,0 0-12 0,0 0-13 15,0 0-13-15,0 0-12 0,0 0-22 0,0 0-19 16,12-17-32-16,-12 17-23 0,0 0 4 0,5-7-23 15,-5 7-25-15,0 0-411 0,0 0 194 0,12-22 128 0</inkml:trace>
  <inkml:trace contextRef="#ctx0" brushRef="#br0" timeOffset="-1448.9614">15195-2738 2330 0,'0'0'155'0,"0"0"-54"0,0 0-48 0,-8 24-20 15,8-24-11-15,0 0-11 0,0 0-3 0,-14 17-3 16,14-17-11-16,0 0-25 0,0 0-21 0,-13 10-27 0,13-10-32 16,0 0-37-16,0 0-20 0,0 0-36 0,0 0-437 15,0 0 215-15,0 0 142 0</inkml:trace>
  <inkml:trace contextRef="#ctx0" brushRef="#br0" timeOffset="721.983">14034-1815 2884 0,'-41'32'5'16,"4"-13"-9"-16,5-4-26 0,10 2-67 0,3-2-46 0,6-6-30 15,1 3-21-15,0 1 9 0,7-4-6 0,5-9-433 0,-12 15 208 16,12-15 138-16</inkml:trace>
  <inkml:trace contextRef="#ctx0" brushRef="#br0" timeOffset="-2346.621">13963-3747 73 0,'0'0'204'0,"8"7"-35"15,-8-7-25-15,9 10-27 0,-9-10-34 0,10 7-32 16,-10-7-18 0,12 8-51-16,-7-3-27 0,5 0-226 0,-10-5 91 15,15 4 60-15</inkml:trace>
  <inkml:trace contextRef="#ctx0" brushRef="#br0" timeOffset="-2181.2563">14371-3472 187 0,'0'17'188'0,"0"-3"-23"0,0-14-28 0,0 30-37 0,0-21-40 16,0-9-35-16,8 37-33 0,-4-18-43 0,-1-7-218 16,4-2 91-16,-4 2 58 0</inkml:trace>
  <inkml:trace contextRef="#ctx0" brushRef="#br0" timeOffset="-2503.5649">13372-3635 180 0,'0'0'210'0,"0"0"-29"0,0 0-30 0,0 0-26 16,0 0-29-16,-12-19-18 0,12 19-33 0,0 0-22 15,0 0-26-15,15 0-22 0,-15 0-42 16,12 0-265-16,-12 0 110 0,0 0 74 0</inkml:trace>
  <inkml:trace contextRef="#ctx0" brushRef="#br0" timeOffset="-2681.6934">13316-2955 74 0,'0'0'248'0,"-17"-4"-25"0,17 4-19 0,-17-3-21 0,17 3-20 16,-17-5-17-16,17 5-24 0,0 0-30 0,-15-5-53 15,15 5-34-15,0 0-27 0,-12-7-27 0,12 7-55 16,0 0-338-16,0 0 148 0,-3-22 98 0</inkml:trace>
  <inkml:trace contextRef="#ctx0" brushRef="#br0" timeOffset="-3967.3984">12830-2298 110 0,'0'19'200'15,"5"-7"-33"-15,0 5-32 0,-3 3-36 0,0 2-33 16,6-5-37-16,-1 2-48 0,5-4-50 0,5 6-171 16,3-1 80-16,-1-1 54 0</inkml:trace>
  <inkml:trace contextRef="#ctx0" brushRef="#br0" timeOffset="-3398.7386">13164-2021 213 0,'-22'2'236'0,"3"3"-21"0,2 0-24 0,2 0-25 0,-4-3-26 16,6 1-30-16,1 4-28 0,0 0-36 0,12-7-21 15,-7 10-29-15,7-10-29 0,0 0-32 0,-8 10-32 16,8-10-312-16,0 0 137 0,0 0 90 0</inkml:trace>
  <inkml:trace contextRef="#ctx0" brushRef="#br0" timeOffset="-2882.2473">13382-1953 195 0,'0'0'210'0,"0"0"-36"0,0 0-50 0,7 5-26 0,-7-5-32 16,0 0-32-16,0 0-34 0,0 0-20 0,0 0-23 0,0 0-30 0,0 0-182 0,0 0 85 15,12-20 56-15</inkml:trace>
  <inkml:trace contextRef="#ctx0" brushRef="#br0" timeOffset="4549.3007">13739-1382 32 0,'0'0'206'0,"12"7"-46"16,-12-7-42-16,0 0-40 0,10 7-19 0,-10-7-22 0,0 0-25 15,19 3-30-15,-9-6-41 0,7-4-150 0,0-3 69 16,10-2 48-16</inkml:trace>
  <inkml:trace contextRef="#ctx0" brushRef="#br0" timeOffset="922.6121">13208-1372 132 0,'-24'14'204'0,"7"3"-49"0,0-2-52 0,5-3-51 15,-1 3-47-15,1-6-64 0,7 1-139 0,5-10 66 0,-12 12 44 16</inkml:trace>
  <inkml:trace contextRef="#ctx0" brushRef="#br0" timeOffset="-3798.9731">13599-1122 85 0,'0'12'176'0,"3"5"-39"16,2-2-41-16,0 2-36 0,-3-3-44 0,5-2-50 0,-2-2-146 16,-5-10 60-16,17 12 40 0</inkml:trace>
  <inkml:trace contextRef="#ctx0" brushRef="#br0" timeOffset="-3631.1863">13880-940 269 0,'0'0'242'0,"-2"22"-29"0,2-22-32 0,-5 17-35 15,5-17-46-15,-3 15-28 0,3-15-43 0,0 0-28 16,0 0-51-16,0 0-60 0,0 0-255 15,0 0 121-15,0 0 82 0</inkml:trace>
  <inkml:trace contextRef="#ctx0" brushRef="#br0" timeOffset="-3236.032">12529-1173 108 0,'-14'14'222'15,"-1"1"-24"-15,3-5-25 0,2 2-29 0,3-7-25 16,7-5-30-16,-13 12-18 0,13-12-3 0,0 0-30 15,0 0-33-15,0 0-40 0,3 7-44 16,-3-7-296-16,0 0 125 0,0 0 84 0</inkml:trace>
  <inkml:trace contextRef="#ctx0" brushRef="#br0" timeOffset="-3067.0987">12800-979 9 0,'3'15'223'0,"-3"-1"-37"0,0-14-34 0,5 20-39 0,-5-20-29 0,5 15-30 0,-5-15-34 15,7 7-54-15,0-5-235 0,-7-2 89 0,0 0 60 16</inkml:trace>
  <inkml:trace contextRef="#ctx0" brushRef="#br0" timeOffset="4350.5207">12581-420 19 0,'0'8'148'0,"2"-1"-62"0,0 3-53 0,-2-10-43 0,5 17-82 16,-5-17 30-16,15 2 20 0</inkml:trace>
  <inkml:trace contextRef="#ctx0" brushRef="#br0" timeOffset="-4873.4569">12392-400 101 0,'0'0'145'16,"-7"19"-57"-16,7-7-34 0,0-2-35 15,0 0-50-15,0-10-95 0,0 0 42 0,5 19 28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10:30.22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3076 175 34 0,'0'0'95'0,"0"0"-8"0,0 0-4 16,0 0-6-16,0 0-20 0,0 0 4 0,0 0 0 15,32 15-2-15,-32-15-12 0,19 5-6 16,-2-3 1-16,-2 0-7 0,0-2-7 0,2 3-11 0,2 2 1 15,-2-5 2-15,5 2-4 0,-4-2 4 0,1 5 1 16,1-3 0-16,-1-2-28 0,-2 0-19 0,0 0-12 16,-17 0-38-16,32-2-189 0,-17 0 89 15,-15 2 58-15</inkml:trace>
  <inkml:trace contextRef="#ctx0" brushRef="#br0" timeOffset="190.9576">3379-66 45 0,'0'0'86'0,"-17"-4"-13"0,17 4-7 0,0 0 5 16,0 0-7-16,-17 17-2 0,17-17-16 15,-10 24-11-15,5-7 11 0,-2-2-6 0,2 6 1 16,0-4-14-16,2 0-11 0,1 5 2 0,-3 0-16 15,3 0-13-15,-1 0-13 0,3-5-28 0,0 2-165 16,3 1 71-16,-1-3 50 0</inkml:trace>
  <inkml:trace contextRef="#ctx0" brushRef="#br0" timeOffset="-782.8313">2653-663 42 0,'5'7'60'0,"0"0"-13"0,-5-7 1 0,10 12-3 0,0 3 0 15,2 0-9-15,-2-3-10 0,-3 0 7 16,3 2 3-16,0-1-10 0,2 4-1 0,-3 0-5 0,-1 0-6 15,2-3 8-15,-1 3-5 0,1-5-14 16,-3 5 18-16,1 3-15 0,-3 2 1 0,0-3-4 16,-5-2-31-16,0 3-158 0,-3 4 62 0,-2-7 42 15</inkml:trace>
  <inkml:trace contextRef="#ctx0" brushRef="#br0" timeOffset="-1147.0091">1852-360 13 0,'0'0'78'0,"0"0"-6"0,0 0 1 0,0 0-4 0,0 0-15 15,0 0-8-15,0 0 14 0,0 0-28 16,0 0 24-16,7-36-22 0,-7 36 15 0,15-17-12 15,-10 5 15-15,0 2-12 0,2-2 2 0,-2 0-3 16,0 0-7-16,2 2 6 0,-2-5-10 0,0 3-6 16,2 2-14-16,-2 1 12 0,3-6-6 0,-4 5-3 15,-1 1 13-15,2 1-11 0,0 1-8 0,-5 7 14 0,7-14-9 16,-5 6-2-16,-2 8 4 0,5-7-1 16,-5 7-6-16,5-10 4 0,-5 10-7 0,0 0-2 15,10-7-3-15,-10 7-1 0,0 0 9 0,0 0-7 16,15 5 7-16,-15-5 0 0,12 5-3 0,-7 0 2 15,2 2 3-15,0-2-13 0,-2 0 5 0,3-1 3 16,1 4-4-16,1 1-2 0,0 4 8 0,0-4-6 16,4 3-2-16,-1-7-1 0,-1 5-36 0,0 0-44 15,3-1-253-15,-1-4 112 0,1 3 76 0</inkml:trace>
  <inkml:trace contextRef="#ctx0" brushRef="#br0" timeOffset="587.5167">3733-100 61 0,'0'0'59'0,"0"0"-1"16,3 34-11-16,-3-14-4 0,-3 7 16 0,3 12-7 15,0 2 6-15,5 29 5 0,0-14-12 0,-5 15-4 16,2 4-3-16,3 8-16 0,-2-1 15 0,-1 3-17 16,5-2 6-16,-4-3 4 0,-3-4-12 0,7-6 7 15,1 1-12-15,-4-13 0 0,4-14 1 0,-6-8-5 16,-2-2-1-16,8-2 7 0,-8-3-21 0,2-7 3 15,0-3 14-15,3 1-13 0,-5-3 4 16,0-5-8-16,0-12 7 0,0 17 1 0,0-12-23 16,0-5-55-16,0 0-242 0,0 0 104 0,0 0 70 0</inkml:trace>
  <inkml:trace contextRef="#ctx0" brushRef="#br0" timeOffset="1097.5667">3694 44 65 0,'5'-20'125'0,"0"3"-30"15,7 0-20-15,-2 8 1 0,0-6 1 0,-1 3-15 16,4-3-20-16,-4 3 8 0,-9 12-3 0,25-12-14 16,-13 5 5-16,7 2 4 0,-6-5-13 0,-13 10-1 15,27-12-4-15,-27 12 5 0,22-5-8 0,-22 5 2 16,22 0-21-16,-22 0 9 0,29 10-4 0,-17-5 7 15,-12-5 1-15,17 9 7 0,-7 4-12 0,-10-13-8 16,0 0 7-16,0 24-10 0,0-24 10 0,0 0-2 16,-15 32 4-16,13-18-1 0,-3-4 5 0,-2 2-5 15,-3 0-1-15,5-2-4 0,-2 2-11 0,7-12 16 16,-13 17-5-16,13-17-5 0,-4 12 7 0,4-12-5 16,0 0-17-16,-5 20 25 0,5-20-9 15,0 0 1-15,12 12-5 0,-12-12-9 0,19 9 15 0,-9-6 10 16,10-1-12-16,2 1-1 0,-3 2 0 0,18 2-10 15,-10-5 5-15,-3 6 14 0,8 1-4 0,-3-1 4 16,-7-1-15-16,0 0-1 0,-5-4 1 0,5 2 16 16,-7-1-5-16,-3 4-3 0,0-1 2 0,-2 0 0 15,2 5 4-15,-12-12 2 0,13 17 12 0,-13-7 0 16,0-10-8-16,-8 24 22 0,1-7-5 0,-8 3 7 16,1-3 10-16,-8 5-8 0,0 0-5 0,0-5 0 15,0 5-6-15,0-5 6 0,-8 0-9 0,6-3 2 16,4-2-1-16,-2 3-4 0,-7-3 1 0,2 0-5 15,5-2-4-15,5-3 7 0,0 0-9 16,0-2-5-16,5 0-14 0,12-5-19 0,-20 5-15 0,10 0-14 16,3-5-31-16,-3 2-43 0,3 1-356 0,7-3 162 15,0 0 106-15</inkml:trace>
  <inkml:trace contextRef="#ctx0" brushRef="#br0" timeOffset="2762.7434">4195-559 94 0,'0'-12'83'0,"0"12"-15"16,0-12 1-16,0 12-8 0,0 0-12 0,2-12-4 15,-2 12-5-15,0 0 18 0,10-3-23 0,-10 3 3 0,0 0-17 16,20 12 2-16,-20-12 16 0,17 22-21 0,-8-5 4 16,-1-2 1-16,-1 7-6 0,3 7 8 0,9 0-4 15,-6-5 3-15,-6-2-20 0,5 7 0 16,-2 1 8-16,0-1-1 0,-3-5 1 0,-2-5-43 16,0 3-44-16,0-5-195 0,0 3 90 0,-1-1 60 15</inkml:trace>
  <inkml:trace contextRef="#ctx0" brushRef="#br0" timeOffset="2368.0592">4493 744 62 0,'0'0'59'0,"0"0"2"0,0 0-10 0,0 0-11 16,0 0 7-16,0 0 5 0,0 0-13 0,2 27-7 15,-2-27-7-15,-2 19 7 0,2-9-7 0,0 2-1 16,0 0-2-16,0-2 8 0,0 2-5 0,0 0-11 16,0-2 4-16,-3 2-6 0,3 0 2 0,0-12-3 15,0 22-4-15,0-12-10 0,0-1-10 0,3 1-33 16,-1 0-168-16,-2-10 72 0,0 0 46 0</inkml:trace>
  <inkml:trace contextRef="#ctx0" brushRef="#br0" timeOffset="3246.6021">5050-17 42 0,'0'0'68'0,"-12"-14"-6"0,12 14-7 15,0 0 9-15,0 0-5 0,0 0-13 0,0 0 0 16,0 0-3-16,0 0 6 0,0 0-17 0,0 0 7 16,0 0-4-16,39 34-9 0,-30-25 7 0,1 8-17 15,2-5 14-15,1 3 3 0,6 9-12 16,-2 3 11-16,0 5-2 0,3-6-15 0,-3 1-7 15,0 2 5-15,-2-4-9 0,-1 1 7 0,4-1 12 16,-4-1 5-16,1 0-23 0,-3-7-2 0,-2 3 13 16,-3-3-20-16,5-5 12 0,-4 2 2 0,2-1-6 15,-1-1 2-15,-4-3-15 0,3-1-18 0,-4-1-37 16,4-2-241-16,-8-5 103 0,0 0 66 16</inkml:trace>
  <inkml:trace contextRef="#ctx0" brushRef="#br0" timeOffset="3522.3839">5570-53 16 0,'0'0'64'0,"5"-13"2"0,-5 13 4 0,0 0-2 0,0 0-7 16,0 0 6-16,0 0 6 0,0 0-9 15,0 0 4-15,0 0-9 0,-39 30 12 0,17-11 2 0,0 8-5 16,-15 17 3-16,-2-6 10 0,0 6-7 0,0-5-15 16,2 5 1-16,-4-5 0 0,2 0-14 0,10-8-1 15,-8 11-7-15,0-4 0 0,8-6-9 0,7-8-4 16,5 1 1-16,5-8 6 0,-1 0-16 16,6 0 7-16,-3-3-33 0,5 6-40 0,1-8-59 15,4-12-373-15,0 19 162 0,0-19 106 0</inkml:trace>
  <inkml:trace contextRef="#ctx0" brushRef="#br0" timeOffset="-4645.1016">1261 435 25 0,'0'0'95'15,"0"0"-10"-15,0 0-7 0,0 0-1 0,0 0-15 0,0 0-7 16,0 0-7-16,0 0-3 0,34 10-6 0,-34-10 14 16,0 0-34-16,25-3-3 0,-16 6-26 15,-9-3-33-15,32 0-173 0,-20 0 72 0,10 0 48 16</inkml:trace>
  <inkml:trace contextRef="#ctx0" brushRef="#br0" timeOffset="-4843.6116">1341 199 66 0,'0'0'69'0,"0"0"7"0,0 0-16 16,0 0 4-16,0 0-11 0,0 0 10 0,37-12-17 15,-37 12-3-15,17-7-5 0,-17 7 1 0,25-5 3 0,-16 3-21 16,-9 2 1-16,20-3-2 0,-3 1-1 0,-5-1-5 16,-12 3 5-16,25-4-13 0,-16-1 2 0,-9 5-37 15,20 0-28-15,-20 0-177 0,17 5 78 16,-17-5 52-16</inkml:trace>
  <inkml:trace contextRef="#ctx0" brushRef="#br0" timeOffset="-4316.753">1842-114 23 0,'0'0'95'0,"0"0"-19"0,5-17-3 15,-5 17-3-15,0 0-8 0,0 0-11 0,0 0 1 16,0 0-10-16,0 0 1 0,0 0-1 0,0 0-1 15,0 0-5-15,0 0-6 0,0 53-5 16,0-53 9-16,5 68-10 0,0-29-12 0,-3 5-1 16,-2 29 6-16,5-3-18 0,0 8 19 0,5 0-2 15,-8 2-7-15,1 0 6 0,4-2-6 0,0 2-10 16,-2-4 11-16,0-1-1 0,5-2 7 0,0-5-6 16,-8-15 3-16,1-6-9 0,2-9 2 0,-1 1 2 0,1-5 3 15,-2-7-8-15,2-3 17 0,-3-2-18 16,1 0-9-16,1-5 7 0,1 3-12 0,0-8-33 15,-2-5-47-15,-3-7-202 0,0 0 98 0,0 0 66 16</inkml:trace>
  <inkml:trace contextRef="#ctx0" brushRef="#br0" timeOffset="-3767.2012">1896 83 7 0,'0'-17'110'16,"2"0"-4"-16,1 0-19 0,2-3 1 0,0 3-17 15,0 3-15-15,-1-8-15 0,1 7 18 0,0-2-9 16,3 7-4-16,1-2 1 0,4 0-15 0,-4-2 6 16,1 4-3-16,0 0-7 0,5 0-6 15,-3 6-3-15,-2-1-3 0,7 0-7 0,-17 5 6 0,24-5-25 16,-24 5 18-16,20 7 3 0,-20-7 3 15,22 8-4-15,-18-4 0 0,-4-4-23 0,13 10 29 16,-13-10 0-16,2 20-7 0,-2-20-7 0,0 29 16 16,-5-15-10-16,-5 3 0 0,6-2-1 0,-9 12 0 15,1-8-2-15,-7 5 13 0,6-9-13 0,4-3 4 16,1 0-2-16,3 0-4 0,-2-2 11 0,7-10-6 16,-7 20 11-16,7-20-11 0,0 0 4 0,0 14-7 15,0-14-1-15,0 0 2 0,12 10-4 0,-12-10-4 16,15 7 6-16,-15-7 1 0,24 0-2 0,-4 3 10 15,4-3-16-15,0 2 0 0,-4 3 0 0,2-3 10 16,-5 1-6-16,3 2 12 0,-1-3-6 0,-4 5 1 16,-1 1-1-16,-4-3-3 0,0 2 2 0,-3 3-9 15,1-1-4-15,-6 1 7 0,-4 2 9 0,-1 3 2 16,-2-1 6-16,-4 3 8 0,-4 8-2 0,-6-4 1 16,-3 1 5-16,-3-2-4 0,3-1 6 0,-2 1 0 15,-3-1-7-15,-19 8 2 0,11-3 3 0,-1-7-9 16,11-5-1-16,8 0 3 0,-12-2-10 0,9 0-1 15,-2-3 1-15,0 0 3 0,3-2 1 0,2 3-10 16,0-1 4-16,2-2-3 0,3-3-6 0,12-2-12 16,-20 5-16-16,20-5-29 0,-17 3-1 0,12-1-33 15,5-2-29-15,0 0-341 0,0 0 152 16,0 0 104-16</inkml:trace>
  <inkml:trace contextRef="#ctx0" brushRef="#br0" timeOffset="-3337.4107">2394 576 45 0,'0'0'106'0,"0"0"3"0,17-5-11 0,-17 5-21 16,0 0 2-16,0 0-8 0,15 0 3 0,-15 0-18 15,0 0-3-15,0 0-16 0,15-2 6 0,-10 4 6 16,-5-2-5-16,9 5-23 0,-4-2 3 0,0 4-1 16,3-2 1-16,4 2-17 0,0 3 7 0,0 2 5 15,3-2-4-15,0 2 1 0,2-3-1 0,0 1 8 16,2-3-4-16,-2 3-10 0,5-3 1 0,0-2 2 16,-2 0 7-16,-1 2-7 0,3-4 6 0,0 2 7 15,-2-3 10-15,-1 1 6 0,1-1 4 0,-5-4 7 16,4-1 0-16,-7 3-7 0,1-7 3 0,-4 4-8 15,-1-1-5-15,-8 4 4 0,7-10-8 0,-4 3-2 16,-3 7 1-16,0 0-1 0,0 0-7 0,-15-22-1 16,8 17 2-16,-11-2-9 0,4-3-5 0,-3 7 0 15,-3-1 2-15,5-1 1 0,-2 0-9 0,3 0 5 16,-3 0 0-16,2 5-4 0,15 0 0 0,-24-2-10 16,24 2-5-16,-20-3-14 0,20 3-34 15,-17-2-5-15,17 2-12 0,-12-3-22 0,4 3-32 0,8 0-370 16,0 0 168-16,0 0 110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5:00:19.0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-4295-221 8 0,'13'-15'47'16,"11"0"-6"-16,-7 3-5 0,-2 5-2 0,2 0 2 15,0-1 2-15,0 1-9 0,3-3-4 0,9 3 0 16,-9 0-8-16,2 4 7 0,-3 1 0 0,1 2-13 16,-6 0 5-16,1 5 6 0,4 0-10 0,-1 4-1 15,-4-1-1-15,1 4-3 0,-5 0 11 0,-3 3-14 16,5 14 13-16,-9 0-9 0,2-5 4 15,-8 1 4-15,-2 9-5 0,-5 0 4 0,-9 21 5 16,-3-8 1-16,-7 4 6 0,14-12-3 0,-17-1 0 16,5-1-10-16,8-8 0 0,-3-2 2 0,0-3 4 15,2-2-2-15,-2-7-2 0,3 4 8 0,2-2-5 16,0-5 1-16,2-5-2 0,3 3-10 0,-1-3 2 16,1 1 11-16,0-6-12 0,12-2 4 0,0 0-12 15,-27-5 8-15,27 5 3 0,-10-14-24 0,10 14-8 16,-7-17-1-16,7 17-20 0,2-37-15 0,-2 25-212 15,5-5 90-15,0 3 58 0</inkml:trace>
  <inkml:trace contextRef="#ctx0" brushRef="#br0" timeOffset="483.3902">-3537-93 47 0,'14'-2'48'0,"-14"2"5"0,13-10-7 16,-13 10-7-16,12-9-1 0,-5 1-8 0,3-1-2 15,0 1-10-15,-1-1 6 0,-9 9-17 0,13-15 9 16,-8 5 4-16,-5 10-1 0,7-14-12 0,3-1 6 15,-10 15 7-15,2-22-4 0,-2 22-9 0,3-19 2 16,-3 19-6-16,-3-17 1 0,3 17 2 0,-5-17 7 16,5 17-14-16,-19-15 6 0,4 10 1 0,15 5-2 15,-32 0-1-15,18 3 2 0,-8 2 8 0,-8 4 5 16,6-1-3-16,-8 6 24 0,-12 13-24 0,5 9 11 16,2-11-21-16,-2 4 21 0,8-2 5 0,6-8-15 15,3 0 3-15,3 3-5 0,-6 0-1 0,8 5 9 16,-5 0 4-16,10-3-17 0,-3 3 17 0,5-8-10 15,-2 10 2-15,5-4-2 0,4-6-1 0,-4 0 4 16,5-2 3-16,2-17 0 0,0 32-3 0,2-17 3 16,1 2-6-16,1 0 10 0,1 0 0 0,3-3 6 15,1 3 1-15,-1-5-6 0,6-4 16 16,-1-1-12-16,4-5-7 0,0 3 3 0,10-5-3 16,-5-2-2-16,12-3-5 0,3 0-4 0,-3 3-10 0,2-3-41 15,3 0-12-15,-7-5-50 0,5 3-311 0,2 5 137 16,-2 4 92-16</inkml:trace>
  <inkml:trace contextRef="#ctx0" brushRef="#br0" timeOffset="-2.90091E7">32 91 9 0,'0'0'142'16,"0"0"-5"-16,0 0 9 0,0 0-1 0,0-20-13 16,0 20-2-16,0 0-2 0,0 0 0 0,0 0-9 15,0 0 1-15,-3-26-6 0,3 26 1 0,0 0-9 16,0 0 0-16,0 0-8 0,-4-15-1 0,4 15-5 16,0 0-1-16,0 0-6 0,0 0 1 0,0 0-7 15,0 0 2-15,0 0-7 16,0 0-6-16,0 0-2 0,0 0-4 0,-15 49 2 15,10-32-10-15,3 2 8 0,-1-2-14 16,3-17 2-16,5 32-2 0,-3-13-11 0,1 0 1 16,4-6-4-16,1 1-6 0,1 1-1 0,6-3-5 15,0-5-3-15,-3-2-4 0,7-5 8 0,1 3-5 0,2-6-6 16,-5 1 0-16,3-6 8 0,9-1-7 0,-2-6-2 16,2 3-3-16,-2-5 5 0,-8 7 2 0,3-4-3 0,-9 1 2 15,1-1 5-15,-4-1 4 0,-7 1-1 0,-3 14 12 16,-5-27-15-16,0 10 12 0,0 2 10 0,-7-2-18 15,-1 5 4-15,-4 5 8 0,0 0-4 0,0 2 1 16,2 0-3-16,-7 0 3 0,0 0 0 0,5 5-7 16,0 0-22-16,17 0-1 0,-27-5-9 0,27 5-29 15,-17 5-32-15,0-2-41 16,17-3-53-16,-19 9-61 0,19-9-84 0,-8 8-700 16,8-8 335-16,0 0 224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9.4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10277-816 279 0,'0'0'248'16,"0"0"-38"-16,-5 10-32 0,5-10-29 0,0 0-27 15,0 0-29-15,0 0-44 0,0 0-30 0,0 24-32 16,2-21-40-16,8 1-44 0,-10-4-299 0,22 10 132 16,-7-10 88-16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48.16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8889-5232 28 0,'0'0'47'0,"0"0"-3"0,0 0-9 16,2-10 6-16,-2 10-11 0,0 0 4 0,0 0-2 16,0 0 2-16,0 0 1 0,0 0 7 0,0 0 2 15,0 0-15-15,0 0 12 0,0 0-7 0,0 0 7 16,0 0-15-16,0 0 20 0,0 0-14 0,0 56-8 15,0-56 14-15,5 17 2 0,-3 0-18 16,3-5 1-16,-2 0 10 0,4 1-7 0,-2-1-11 16,0 2 13-16,2 1-17 0,1-3 12 0,-1 0-8 0,-2-2-10 15,5 2 10-15,-1-5 2 0,-9-7 12 0,17 17-5 16,-7-12 2-16,-10-5-17 0,20 3 7 16,-20-3 2-16,19-3-11 0,-2 1 4 0,-17 2-7 15,27-12 14-15,-12 2-36 0,-3 0 32 0,5 0-1 16,3-9-3-16,-6 2-2 0,-1 2-1 0,6-4 2 15,-7 0 2-15,1 1-9 0,-6-1 4 0,-2 4 4 16,5 1-16-16,-6-6 18 0,6 1-12 0,-5 7 1 16,2-3 0-16,-2 3-1 0,-5 12-2 0,8-19-6 0,-8 19 10 15,2-15-7-15,-2 15 8 0,7-14 6 16,-7 14-10-16,0 0 0 0,5-18 5 0,-5 18 3 16,0 0-11-16,5-9 1 0,-5 9 3 0,0 0 3 15,0 0-4-15,0 0 8 0,0 0-16 0,0 0-1 16,0 0 0-16,0 0 13 0,0 0 1 0,0 0 0 15,12 36-3-15,-12-36 1 0,3 32-4 0,-3-13 18 16,5 1-13-16,-5 2 2 0,2-3-5 0,3 17 13 16,-3-9-8-16,-2 2 0 0,3 5 7 0,-1-4-7 15,1 11 14-15,2-2-4 0,-3-3 0 0,1 6 5 16,-1-6-1-16,0 3 4 0,1 0 2 0,-3 0-10 16,5 0 7-16,-3-1-4 0,3 4-6 0,-2-3 4 15,1-3-1-15,-1 5 1 0,2-4 0 0,-5-8 7 16,0 0-2-16,0-5-4 0,0 3 3 0,0-5 2 15,0 5 2-15,0-3 0 0,2 3-3 0,-4-3-2 16,2-4-2-16,-3 4 5 0,1-2-2 0,-3 0-4 16,0-3 3-16,0 1-3 0,-2-1 2 0,2-2 2 15,0 0 1-15,-5-2 7 0,1-1 1 0,-4 1-4 16,4-3 4-16,-4 0-2 0,4-2-1 16,-6-1 0-16,-2 1 0 0,0 0-4 0,-3-5 0 15,1 0 1-15,2-5-1 0,-1 0 0 0,-6 2 5 0,7-4-3 16,-3-3 9-16,1 0 5 0,2-2-4 0,0 2-1 15,0 2-6-15,-1-2 2 0,1-2-5 0,3 0-1 16,-1-3-3-16,3 5 0 0,12 5-1 16,-20-19-6-16,11 7 1 0,4 0-2 0,-3-1-4 15,8 13 2-15,-7-29-1 0,7 12-5 0,0 0 2 0,5 0-6 16,0-5 2-16,9-4 3 0,-1 1-3 16,1 1 1-16,1-3-1 0,2 1 0 0,0 4-1 15,0-3-9-15,3 6-3 0,-3 7-15 0,0 0-11 16,-2-1-16-16,4-6-18 0,3 4-23 0,-5 1-14 15,0 4-37-15,-2 0-2 0,0 1-35 0,-3 4-434 16,-12 5 206-16,22-5 136 0</inkml:trace>
  <inkml:trace contextRef="#ctx0" brushRef="#br0" timeOffset="3226.9746">10296-5327 23 0,'0'0'65'0,"0"0"2"0,0 0-2 16,0 0-9-16,0 0 9 0,0 0-5 0,0 0 1 16,0 0-8-16,14 71-1 0,-16-42 1 0,7 7 1 15,0-2 13-15,0 8-13 0,0 23 5 0,-5-9 1 16,4 17-7-16,-4 0-6 0,5 0 8 0,-5 5 0 15,3-3-7-15,7 8-1 0,-8-6-5 0,5 3-2 16,1-4-2-16,-3-3-3 0,-1 0 1 16,1-3-5-16,3-7-7 0,-1-9 0 0,-10-3 9 0,8-12-6 15,-2 0-1-15,-1-1-7 0,3-1-1 16,-5-8 0-16,0-2-4 0,0-5-9 0,3-3 8 16,-3 1-2-16,-3-1-9 0,8-4 9 0,-5-3-6 15,2-3 0-15,-2 4-8 0,0-13-6 0,0 0-31 16,-4 17-31-16,4-17-42 0,-8 0-375 0,8 0 164 15,0 0 108-15</inkml:trace>
  <inkml:trace contextRef="#ctx0" brushRef="#br0" timeOffset="1099.7529">9028-5463 7 0,'0'0'77'16,"0"0"-4"-16,-12 0 3 0,12 0-14 0,0 0-8 0,0 0-4 15,0 0 2-15,0 0-16 0,0 0 9 0,0 0 5 16,0 0-3-16,0 0-3 0,0 0-13 16,0 0 4-16,0 0-6 0,0 0 6 0,-22 5-3 15,22-5-1-15,0 0-4 0,0 0-3 0,0 0-16 16,0 0 12-16,-15 7-6 0,15-7 7 0,0 0-3 15,-10 10-3-15,10-10-7 0,0 0 11 0,-9 10-11 16,9-10 4-16,-8 9 5 0,8-9-4 0,0 0 7 16,-14 5 6-16,14-5 2 0,0 0 2 0,0 0 0 15,-13 7 12-15,13-7 0 0,0 0-2 0,0 0 12 16,0 0 4-16,0 0-4 0,0 0-3 0,-12 5-10 0,12-5 0 16,0 0-4-16,0 0 0 0,0 0-9 15,0 0-3-15,0 0-3 0,0 0-5 0,0 0 1 16,12-46 2-16,-7 36-1 0,-5 10-5 0,10-21-3 15,-3 6-2-15,1 3 4 0,-1 2-2 0,-2 0 2 0,5 1-2 16,-3-6 1-16,3 5-6 0,-10 10-5 16,9-19 2-16,-4 12 5 0,-5 7-1 0,8-13-7 15,-3 9 5-15,-1-4 1 0,-4 8-4 0,5-9 6 16,-5 9 0-16,5-8-1 0,-5 8-10 0,0 0 4 16,10-12 1-16,-10 12-8 0,0 0 3 0,0 0 5 15,5-14-2-15,-5 14-3 0,0 0-4 0,0 0 7 16,0 0-3-16,10-10 2 0,-10 10 1 0,0 0 4 15,0 0-6-15,9-7 1 0,-9 7 5 0,0 0-8 16,0 0 0-16,0 0 4 0,0 0-5 0,20 0 7 16,-20 0-2-16,15 4 0 0,-15-4 0 0,14 5 2 15,-9 0-5-15,-5-5 2 0,15 12 2 0,-15-12-2 16,14 12 1-16,-14-12 11 0,20 15-9 0,-10-8 4 16,-3-2-4-16,3 7-9 0,2-4-7 0,-2-4-3 15,0 4-32-15,-10-8-18 0,19 12-32 0,-9-7-13 16,0 0-386-16,-10-5 166 0,19 7 112 0</inkml:trace>
  <inkml:trace contextRef="#ctx0" brushRef="#br0" timeOffset="2613.2555">9756-4923 46 0,'-27'0'106'0,"27"0"-14"0,0 0 9 15,0 0-24-15,-20-5-6 0,20 5 9 0,0 0-8 16,0 0-1-16,0 0-9 0,0 0-6 0,0 0-4 16,0 0 4-16,0 0-8 0,0 0 0 0,0 0-10 15,0 0 3-15,40-12-7 0,-23 9 3 0,0-2-14 16,2 0-1-16,-4 0 3 0,5 1-12 0,-1 1 7 16,-2-4-3-16,-2 2 4 0,-3-5-7 0,5 8-23 15,-2-3-8-15,-1 3-1 0,-14 2-22 0,27-10-23 16,-19 7-1-16,-8 3-14 0,0 0-274 0,19-2 118 15,-19 2 78-15</inkml:trace>
  <inkml:trace contextRef="#ctx0" brushRef="#br0" timeOffset="2812.5676">9727-4783 64 0,'0'0'99'0,"0"0"-5"16,0 0-18-16,0 0-12 0,0 0-6 0,0 0-6 16,0 0 5-16,0 0 12 0,0 0-34 0,39 8-1 0,-39-8 9 15,19-5-10-15,-19 5-11 0,32-3-33 16,-20-1-16-16,0-1-17 0,5 0-27 0,3 0-146 16,2 0 73-16,0 0 48 0</inkml:trace>
  <inkml:trace contextRef="#ctx0" brushRef="#br1" timeOffset="-2.89316E7">12070-843 2964 0,'-41'30'-23'0,"4"-11"35"16,-10 17-18-16,1-6-34 0,7-8-41 0,-3 7-44 15,8-10-22-15,5-2 12 0,4-7-14 0,11 4-30 16,-1-4-518-16,0-5 231 15,6 2 156-15</inkml:trace>
  <inkml:trace contextRef="#ctx0" brushRef="#br1" timeOffset="-2.89285E7">11435-203 27 0,'10'-3'262'0,"-1"-2"-42"0,-9 5-35 0,10-2-37 16,-10 2-41-16,0 0-36 0,22-3-55 15,-14 3-23-15,-8 0-52 0,14-2-38 0,-7-3-194 0,-7 5 97 16,25-12 64-16</inkml:trace>
  <inkml:trace contextRef="#ctx0" brushRef="#br1" timeOffset="-2.89374E7">11650-2 196 0,'-17'8'210'16,"0"-1"-42"-16,0 0-51 0,2-4-31 15,15-3-21-15,-17 7-55 0,7-2-20 16,3-5-33-16,7 0-224 0,0 0 89 0,0 0 60 16</inkml:trace>
  <inkml:trace contextRef="#ctx0" brushRef="#br1" timeOffset="-2.89385E7">11655 79 2448 0,'7'19'46'0,"-2"-2"-19"0,-3 0-47 0,3-10-66 0,-5-7-50 0,5 20-24 0,0-11 2 0,-3 1-16 15,3-3 3-15,3 6-369 0,-8-13 180 0,14 7 120 16</inkml:trace>
  <inkml:trace contextRef="#ctx0" brushRef="#br1" timeOffset="-2.89383E7">12031 154 193 0,'0'0'179'0,"12"12"-32"15,-12-12-37-15,7 7-28 0,-7-7-34 0,0 0-29 16,0 0-59-16,0 0-206 0,0 0 82 16,0 0 54-16</inkml:trace>
  <inkml:trace contextRef="#ctx0" brushRef="#br1" timeOffset="-2.89372E7">11200-697 2439 0,'-17'8'53'0,"5"-4"7"16,-3 4-19-16,-2-3-19 0,-2-1-19 0,-1 4-14 16,8 1-10-16,0-1-2 0,0-1-8 0,-3 3-6 0,3-5-17 15,4 4-21-15,8-9-8 0,-9 12-20 0,9-12-26 16,-3 5-4-16,3-5-26 0,0 0-428 15,0 0 195-15,0 0 132 16</inkml:trace>
  <inkml:trace contextRef="#ctx0" brushRef="#br1" timeOffset="-2.89381E7">11704-969 2768 0,'-20'-7'60'0,"3"4"-12"0,2 1-19 0,-2-1-10 0,0-1-11 0,-2 1-1 0,1 1-13 15,18 2-7-15,-24-5-6 0,24 5-11 0,-17 0-12 16,17 0-14-16,0 0-20 0,-25 0-22 0,25 0-19 16,0 0-18-16,-19-3-14 0,19 3-18 0,-7-7-35 15,7 7-409-15,0 0 205 0,0 0 134 16</inkml:trace>
  <inkml:trace contextRef="#ctx0" brushRef="#br1" timeOffset="-2.89369E7">12016-2330 2023 0,'0'0'72'0,"25"-2"-40"0,-25 2-20 16,0 0 0-16,14-3-20 0,-14 3-23 0,0 0-8 0,13-7-8 16,-13 7-3-16,0 0-23 0,0 0-7 0,24 0-31 15,-24 0-27-15,17 0-388 0,-17 0 176 0,22 0 116 16</inkml:trace>
  <inkml:trace contextRef="#ctx0" brushRef="#br1" timeOffset="-2.8938E7">11327-1720 217 0,'0'0'238'15,"-14"-12"-21"-15,14 12-17 16,-12-12-19-16,12 12-19 0,-18-8-17 0,18 8-14 0,-9-4-20 15,9 4-26-15,0 0-40 0,-15-8-29 0,15 8-33 16,0 0-30-16,0 0-33 0,0 0-49 0,0 0-364 16,0 0 165-16,0 0 110 0</inkml:trace>
  <inkml:trace contextRef="#ctx0" brushRef="#br1" timeOffset="-2.8937E7">11379-1392 87 0,'0'0'117'16,"14"-12"-37"-16,-14 12-28 0,8-10-26 0,6-2-42 15,-1-2-100-15,1 1 38 0,6-6 26 0</inkml:trace>
  <inkml:trace contextRef="#ctx0" brushRef="#br1" timeOffset="-2.89378E7">11884-1606 2439 0,'5'17'127'0,"3"-2"-65"0,-1-5-49 16,-2-1-53-16,0 3 5 0,-5-12-8 0,7 18-4 15,0-1-14-15,1-3-6 16,-1-2-35-16,0 0-14 0,3 1-27 0,0-4-42 16,0-1-417-16,4 4 202 0,-4-7 132 0</inkml:trace>
  <inkml:trace contextRef="#ctx0" brushRef="#br2" timeOffset="635811.4202">12493 1356 1 0,'0'0'63'16,"-3"-17"-12"-16,3 17 8 0,0 0-20 0,0 0 9 15,-5-15-12-15,5 15-3 0,0 0-10 0,0 0-1 16,0 0 3-16,0 0-3 0,0 0-7 0,0 0 5 16,0 0-1-16,3 54-2 0,-3-54-7 0,7 34 5 15,-4-24-1-15,1 7-3 0,4 0 3 0,-3-3-2 16,0-2-7-16,2 0 10 0,0-2 8 15,3 0 25-15,0-3-13 0,0 3-2 0,-10-10 11 0,26 10-10 16,-13-8-5-16,4-4-1 0,-17 2 2 0,36-5-7 16,-16 0-12-16,4-7 5 0,6 0 0 0,-8-1 0 15,2-4 8-15,0 3-14 0,-2-3-6 0,-2-3 9 16,-5 8 3-16,-3-2-5 0,0-3 0 0,-2 0-4 16,0 2-1-16,-1 3 1 0,-1 0 6 15,1 0-1-15,-4-1-5 0,-5 13-7 0,10-17-1 16,-10 17 0-16,3-9 1 0,-3 9-24 0,0 0 34 0,4-15-3 15,-4 15-1-15,0 0-13 0,0 0 13 0,0 0 3 16,0 0-2-16,0 0-1 0,0 0 0 0,0 0-9 16,0 0 8-16,3 61-1 0,-3-44-2 0,0 5 1 15,2 4-2-15,3 11 3 0,0 2 2 0,0 0-4 16,0 2 0-16,2 0 0 0,5 23-4 16,1-1 9-16,-6-3-5 0,8 4-2 0,2-6 0 15,-5-2 1-15,0 5 1 0,-4-13-5 0,1-4 13 16,6 19-7-16,-5-14-2 0,-5-8 8 0,-1-4-9 15,4-6 0-15,-1 1 0 0,-7-3-2 0,5-5-4 0,-5 1 4 16,0-4 12-16,0-1 4 0,-2-1 14 16,-1 1-1-16,-2-3 4 0,-2 2 9 0,-3-4 3 15,-2-3-5-15,0 0 4 0,-3-2-1 0,-2-3 0 16,-3 0-5-16,-2-4-2 0,0-1 7 0,-4-4 2 16,-9-3 4-16,1-2 3 0,-2-6 5 0,-18-4-2 15,20 3-3-15,-3-6-2 0,10 6-2 0,3-3-5 16,-6 0-3-16,3-3-4 0,5 3-2 0,0-2-6 15,5-3-3-15,3 5-3 0,2 5 1 0,2-5-4 16,5 2-2-16,0-2 1 0,0 3-4 0,3-1-3 16,2 1 2-16,0-1-6 0,2 3-1 0,-2 0-5 15,5-5-13-15,0 2-20 0,5 3-14 0,-3-3-12 16,3 3-30-16,2 0-25 0,3 0-38 0,-1 0-466 16,1 0 207-16,7-8 136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9.3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10130-162 2611 0,'0'0'60'16,"-19"-15"-10"-16,11 10-14 0,8 5-11 0,-19-9-11 0,19 9-5 0,-17-5-6 0,17 5-8 15,-12-10-2-15,12 10-2 0,-13-7-8 0,13 7-15 16,0 0-23-16,-14-7-36 0,14 7-19 0,0 0-30 15,0 0-31-15,-8-10-40 0,8 10-443 0,0 0 218 16,0 0 146-16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8.62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8865 154 224 0,'0'0'222'0,"0"0"-28"0,0 0-26 0,-12-5-16 16,12 5-21-16,0 0-24 0,0 0-32 0,0 0-31 15,0 0-19-15,0 0-33 0,0 0-45 0,0 0-45 16,19 41-297-16,-14-33 131 0,10 1 88 0</inkml:trace>
  <inkml:trace contextRef="#ctx0" brushRef="#br0" timeOffset="511.8193">10314 771 93 0,'0'0'291'15,"-15"-7"-62"-15,15 7-56 0,-15-7-51 0,15 7-40 16,0 0-30-16,-19-3-29 0,19 3-30 0,0 0-28 16,-8-5-41-16,8 5-241 0,0 0 107 0,0 0 70 0</inkml:trace>
  <inkml:trace contextRef="#ctx0" brushRef="#br0" timeOffset="10827.5224">9852 815 2418 0,'10'2'41'16,"-1"-2"-18"-1,-9 0-5-15,15 0-17 0,-15 0-51 0,0 0-21 16,20 0-15-16,-20 0-6 0,17 0 16 0,-17 0-9 15,24-7-12-15,-2 2-32 0,10-7-46 16,0-5-373-16,16-12 184 0,9-8 120 0</inkml:trace>
  <inkml:trace contextRef="#ctx0" brushRef="#br0" timeOffset="154.0537">9849 1007 51 0,'10'19'112'0,"-2"8"-43"16,1-3-61-16,1-7-88 0,0 0 26 0,0 0 18 15</inkml:trace>
  <inkml:trace contextRef="#ctx0" brushRef="#br0" timeOffset="327.0908">10526 1661 146 0,'3'19'127'0,"-1"-4"-52"0,-2-15-23 0,0 19-49 0,0-19-138 0,0 0 45 16,0 15 30-16</inkml:trace>
  <inkml:trace contextRef="#ctx0" brushRef="#br0" timeOffset="10644.1926">9268 1653 3017 0,'7'-2'27'16,"-7"2"-1"-16,8-5-17 0,-8 5-28 15,7-7-45-15,-7 7-30 0,0 0-29 0,0 0-23 0,10-12-13 0,-10 12-32 16,0 0-12 0,14-8-491-16,-14 8 232 0,22-12 154 0</inkml:trace>
  <inkml:trace contextRef="#ctx0" brushRef="#br0" timeOffset="10496.1295">8909 2448 2735 0,'2'22'15'16,"-11"0"4"-16,-1-3-15 0,-2-4-36 0,4-1-58 15,-2-4-54-15,10-10-32 0,-9 20-20 0,4-11-517 16,0-6 239-16,5-3 158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6.9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9920 924 2610 0,'-7'37'-2'0,"-8"-3"13"0,-2-3-17 0,3 1-65 15,-6-3-52-15,8-7-13 0,-5 7-15 16,4-5-6-16,4-2-10 0,1-2-437 0,1-3 202 0,2-3 134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6.74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9976 317 2652 0,'-41'29'-6'0,"9"-12"-33"0,-12 12-44 15,12-12-63-15,6 0-42 0,6 0-22 0,-2 0-24 0,10-2-348 16,0-1 194-16,4-6 128 0</inkml:trace>
  <inkml:trace contextRef="#ctx0" brushRef="#br0" timeOffset="-9181.6696">8547 1126 93 0,'-14'-19'137'0,"9"11"-30"16,5 8-33-16,-10-9-28 0,10 9-14 0,-12-10-22 15,12 10-6-15,0 0-34 0,-12-10-129 0,12 10 53 16,0 0 36-16</inkml:trace>
  <inkml:trace contextRef="#ctx0" brushRef="#br0" timeOffset="-8311.3194">9102 1265 85 0,'-10'-10'221'0,"10"10"-53"0,-10-15-33 15,10 15-37-15,-12-12-23 0,12 12-28 0,0 0-25 16,-12-22-33-16,9 12-31 0,3 10-224 15,-4-29 88-15,1 12 60 0</inkml:trace>
  <inkml:trace contextRef="#ctx0" brushRef="#br0" timeOffset="-8649.8442">9097 2285 73 0,'10'15'124'0,"-5"-5"-13"0,4 4-46 16,-4-11-15-16,3 6-16 0,-3-1-28 0,7 1-42 16,-12-9-107-16,22 10 47 0,-12-5 32 0</inkml:trace>
  <inkml:trace contextRef="#ctx0" brushRef="#br0" timeOffset="-8480.4488">9481 2526 27 0,'9'12'156'0,"-9"-12"-1"15,8 12-28-15,-8-12-13 16,5 10-24-16,-5-10-23 0,0 0-21 0,0 0-49 16,0 0-59-16,0 0-177 0,0 0 79 0,0 0 54 15</inkml:trace>
  <inkml:trace contextRef="#ctx0" brushRef="#br0" timeOffset="-9381.5702">8916 2086 15 0,'0'0'4'0,"10"12"-11"0,-10-12 3 16,7 7 0-16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26.4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7810 1328 2223 0,'0'-12'21'0,"-3"-1"-22"0,3 13 6 0,-5-17-1 0,5 17-16 15,0 0-22-15,-2-19-17 0,2 19-10 0,0 0 2 16,-8-10-8-16,8 10-44 0,0 0 25 0,0 0-13 15,0 0-21-15,0 0-18 0,0 0-334 0,0 0 158 16,0 0 104-16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35.4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11603-10709 11 0,'0'0'153'15,"0"0"-10"-15,17 14-20 0,-10-11-18 0,-7-3-18 16,0 0-38-16,22 7-14 0,-12-4-38 0,-10-3-51 15,19 2-163-15,-19-2 73 0,20 2 48 0</inkml:trace>
  <inkml:trace contextRef="#ctx0" brushRef="#br0" timeOffset="169.0084">12182-10320 4 0,'-3'24'232'0,"1"-5"-30"0,-1 6-20 0,-2-6-37 0,1 6-27 16,4-4-53-16,-3 4-42 0,3-3-47 16,-2-1-55-1,-1-4-211-15,6-4 96 0,-8 6 66 0</inkml:trace>
  <inkml:trace contextRef="#ctx0" brushRef="#br0" timeOffset="-194.6667">11134-10532 127 0,'0'0'203'0,"0"0"-18"0,-22 3-21 0,22-3-19 0,0 0-26 0,0 0-33 16,0 0-37-16,0 0-35 0,-22 2-22 15,22-2-16-15,0 0-24 0,0 0-22 0,0 0-244 16,0 0 104-16,0 0 70 0</inkml:trace>
  <inkml:trace contextRef="#ctx0" brushRef="#br0" timeOffset="-363.601">11229-10315 39 0,'-15'-8'204'0,"3"3"-21"0,-7 1-20 16,4-1-12-16,0 2-22 0,15 3-24 0,-22-7-12 0,22 7-22 15,0 0-11-15,0 0-18 0,-19-7-11 0,19 7-21 16,0 0-18-16,-10-5-23 0,10 5-17 0,0 0-24 15,0 0-33-15,0 0-234 0,0 0 113 0,0 0 74 16</inkml:trace>
  <inkml:trace contextRef="#ctx0" brushRef="#br0" timeOffset="-563.8339">11801-9516 177 0,'0'0'201'0,"4"15"-20"0,-4-15-19 16,8 7-23-16,-8-7-18 0,0 0-32 0,0 0-29 16,10 10-36-16,-10-10-23 15,0 0-15-15,0 0 1 0,2 2-69 16,-2-2-268-16,0 0 118 0,0 0 76 0</inkml:trace>
  <inkml:trace contextRef="#ctx0" brushRef="#br0" timeOffset="-763.9037">11537-9632 211 0,'5'7'262'0,"0"-2"-36"0,-5-5-38 15,7 12-42-15,-2-7-47 0,-5-5-43 0,0 0-36 16,12 17-46-16,-10-12-44 0,6-1-302 0,-8-4 124 15,0 0 84-15</inkml:trace>
  <inkml:trace contextRef="#ctx0" brushRef="#br0" timeOffset="-933.0575">11121-9749 129 0,'10'7'177'0,"-10"-7"-29"0,0 0-31 15,0 0-32-15,17 17-49 0,-9-12-47 0,-8-5-216 16,7 12 75-16,5-2 50 0</inkml:trace>
  <inkml:trace contextRef="#ctx0" brushRef="#br0" timeOffset="352.6058">11798-8952 2544 0,'-19'34'68'0,"-1"-7"-34"16,3-5-32-16,5-3-30 0,0-2-38 0,4-2-19 0,-2-1-19 0,6-2-28 16,-1 3-16-16,2-5-40 0,-2-1-445 0,5-9 211 15,0 0 140-15</inkml:trace>
  <inkml:trace contextRef="#ctx0" brushRef="#br0" timeOffset="-1110.5716">10865-9662 62 0,'0'0'202'0,"0"0"-27"15,-12-9-41-15,12 9-36 0,0 0-43 0,0 0-31 16,0 0-42-16,0 0-35 0,0 0-174 0,0 0 75 16,0 0 52-16</inkml:trace>
  <inkml:trace contextRef="#ctx0" brushRef="#br0" timeOffset="4901.1274">11214-9290 50 0,'0'0'273'0,"0"0"-30"0,0 0-43 0,0 0-60 16,0 0-49-16,0 0-79 0,0 0-66 0,0 0-265 16,0 0 107-16,0 0 70 0</inkml:trace>
  <inkml:trace contextRef="#ctx0" brushRef="#br0" timeOffset="-1280.001">11007-9142 2327 0,'-8'-12'106'16,"-6"5"-38"-16,4 0-32 0,-2-1-13 0,4 4-8 15,1-4-2-15,7 8-4 0,-10-9-1 0,3 6-4 16,7 3-11 0,0 0-24-16,-15-10-19 0,15 10-29 0,0 0-24 15,-9-9-37-15,9 9-28 0,-8-3-26 0,8 3-419 16,0 0 205-16,0 0 136 0</inkml:trace>
  <inkml:trace contextRef="#ctx0" brushRef="#br0" timeOffset="-1814.5285">10440-8002 2764 0,'-3'22'147'0,"-6"7"-59"0,-1 0-50 16,3-9-17-16,-1 2-20 0,1-10-35 0,4 0-14 16,1 3-24-1,-5 2-23-15,2-3-40 0,5 1-25 0,0-3-37 16,0-12-577-16,0 0 258 0,10 12 172 0</inkml:trace>
  <inkml:trace contextRef="#ctx0" brushRef="#br0" timeOffset="-1996.7001">10286-8685 2779 0,'-17'47'110'0,"5"-11"-52"15,-5-9-27-15,4-3-13 0,1 0-25 0,5-2-17 0,-3-10-17 16,3-4-11-16,2 4-16 0,-2 7-26 0,4-7-44 15,1 1-19-15,2-1-29 0,0-12-557 0,0 0 247 16,5 19 166-16</inkml:trace>
  <inkml:trace contextRef="#ctx0" brushRef="#br0" timeOffset="-1448.9614">11056-8507 2330 0,'0'0'155'0,"0"0"-54"0,0 0-48 0,-8 24-20 15,8-24-11-15,0 0-11 0,0 0-3 0,-14 17-3 16,14-17-11-16,0 0-25 0,0 0-21 0,-13 10-27 0,13-10-32 16,0 0-37-16,0 0-20 0,0 0-36 0,0 0-437 15,0 0 215-15,0 0 142 0</inkml:trace>
  <inkml:trace contextRef="#ctx0" brushRef="#br0" timeOffset="-2181.2563">10232-9241 187 0,'0'17'188'0,"0"-3"-23"0,0-14-28 0,0 30-37 0,0-21-40 16,0-9-35-16,8 37-33 0,-4-18-43 0,-1-7-218 16,4-2 91-16,-4 2 58 0</inkml:trace>
  <inkml:trace contextRef="#ctx0" brushRef="#br0" timeOffset="-2346.621">9824-9516 73 0,'0'0'204'0,"8"7"-35"15,-8-7-25-15,9 10-27 0,-9-10-34 0,10 7-32 16,-10-7-18 0,12 8-51-16,-7-3-27 0,5 0-226 0,-10-5 91 15,15 4 60-15</inkml:trace>
  <inkml:trace contextRef="#ctx0" brushRef="#br0" timeOffset="4746.9736">10714-8391 2327 0,'24'-4'75'0,"-24"4"-11"0,5-8-14 32,-5 8-26-32,0 0-3 0,0 0-12 0,0 0-13 15,0 0-13-15,0 0-12 0,0 0-22 0,0 0-19 16,12-17-32-16,-12 17-23 0,0 0 4 0,5-7-23 15,-5 7-25-15,0 0-411 0,0 0 194 0,12-22 128 0</inkml:trace>
  <inkml:trace contextRef="#ctx0" brushRef="#br0" timeOffset="553.7594">10909-7914 2765 0,'-34'31'70'15,"4"-6"-17"-15,8-8-30 0,3 2-22 0,2-9-39 0,2 2-36 16,3-5-24-16,0 3-16 0,4-3-14 0,8-7-5 0,-9 8-25 16,4-6-33-16,5-2-469 0,0 0 220 0,0 0 146 15</inkml:trace>
  <inkml:trace contextRef="#ctx0" brushRef="#br0" timeOffset="-1632.8828">10789-7939 272 0,'0'0'244'16,"-10"25"-32"-16,6-16-35 0,4-1-40 0,0-8-44 0,0 0-46 15,0 0-42-15,-3 27-35 0,6-25-54 16,-3-2-275-16,0 0 121 0,0 0 78 0</inkml:trace>
  <inkml:trace contextRef="#ctx0" brushRef="#br0" timeOffset="-2681.6934">9177-8724 74 0,'0'0'248'0,"-17"-4"-25"0,17 4-19 0,-17-3-21 0,17 3-20 16,-17-5-17-16,17 5-24 0,0 0-30 0,-15-5-53 15,15 5-34-15,0 0-27 0,-12-7-27 0,12 7-55 16,0 0-338-16,0 0 148 0,-3-22 98 0</inkml:trace>
  <inkml:trace contextRef="#ctx0" brushRef="#br0" timeOffset="721.983">9895-7584 2884 0,'-41'32'5'16,"4"-13"-9"-16,5-4-26 0,10 2-67 0,3-2-46 0,6-6-30 15,1 3-21-15,0 1 9 0,7-4-6 0,5-9-433 0,-12 15 208 16,12-15 138-16</inkml:trace>
  <inkml:trace contextRef="#ctx0" brushRef="#br0" timeOffset="-2882.2473">9243-7722 195 0,'0'0'210'0,"0"0"-36"0,0 0-50 0,7 5-26 0,-7-5-32 16,0 0-32-16,0 0-34 0,0 0-20 0,0 0-23 0,0 0-30 0,0 0-182 0,0 0 85 15,12-20 56-15</inkml:trace>
  <inkml:trace contextRef="#ctx0" brushRef="#br0" timeOffset="-3398.7386">9025-7790 213 0,'-22'2'236'0,"3"3"-21"0,2 0-24 0,2 0-25 0,-4-3-26 16,6 1-30-16,1 4-28 0,0 0-36 0,12-7-21 15,-7 10-29-15,7-10-29 0,0 0-32 0,-8 10-32 16,8-10-312-16,0 0 137 0,0 0 90 0</inkml:trace>
  <inkml:trace contextRef="#ctx0" brushRef="#br0" timeOffset="4549.3007">9600-7151 32 0,'0'0'206'0,"12"7"-46"16,-12-7-42-16,0 0-40 0,10 7-19 0,-10-7-22 0,0 0-25 15,19 3-30-15,-9-6-41 0,7-4-150 0,0-3 69 16,10-2 48-16</inkml:trace>
  <inkml:trace contextRef="#ctx0" brushRef="#br0" timeOffset="-3967.3984">8691-8067 110 0,'0'19'200'15,"5"-7"-33"-15,0 5-32 0,-3 3-36 0,0 2-33 16,6-5-37-16,-1 2-48 0,5-4-50 0,5 6-171 16,3-1 80-16,-1-1 54 0</inkml:trace>
  <inkml:trace contextRef="#ctx0" brushRef="#br0" timeOffset="-3631.1863">9741-6709 269 0,'0'0'242'0,"-2"22"-29"0,2-22-32 0,-5 17-35 15,5-17-46-15,-3 15-28 0,3-15-43 0,0 0-28 16,0 0-51-16,0 0-60 0,0 0-255 15,0 0 121-15,0 0 82 0</inkml:trace>
  <inkml:trace contextRef="#ctx0" brushRef="#br0" timeOffset="-3798.9731">9460-6891 85 0,'0'12'176'0,"3"5"-39"16,2-2-41-16,0 2-36 0,-3-3-44 0,5-2-50 0,-2-2-146 16,-5-10 60-16,17 12 40 0</inkml:trace>
  <inkml:trace contextRef="#ctx0" brushRef="#br0" timeOffset="922.6121">9069-7141 132 0,'-24'14'204'0,"7"3"-49"0,0-2-52 0,5-3-51 15,-1 3-47-15,1-6-64 0,7 1-139 0,5-10 66 0,-12 12 44 16</inkml:trace>
  <inkml:trace contextRef="#ctx0" brushRef="#br0" timeOffset="-3067.0987">8661-6748 9 0,'3'15'223'0,"-3"-1"-37"0,0-14-34 0,5 20-39 0,-5-20-29 0,5 15-30 0,-5-15-34 15,7 7-54-15,0-5-235 0,-7-2 89 0,0 0 60 16</inkml:trace>
  <inkml:trace contextRef="#ctx0" brushRef="#br0" timeOffset="-3236.032">8390-6942 108 0,'-14'14'222'15,"-1"1"-24"-15,3-5-25 0,2 2-29 0,3-7-25 16,7-5-30-16,-13 12-18 0,13-12-3 0,0 0-30 15,0 0-33-15,0 0-40 0,3 7-44 16,-3-7-296-16,0 0 125 0,0 0 84 0</inkml:trace>
  <inkml:trace contextRef="#ctx0" brushRef="#br0" timeOffset="4350.5207">8442-6189 19 0,'0'8'148'0,"2"-1"-62"0,0 3-53 0,-2-10-43 0,5 17-82 16,-5-17 30-16,15 2 20 0</inkml:trace>
  <inkml:trace contextRef="#ctx0" brushRef="#br0" timeOffset="-4873.4569">8253-6169 101 0,'0'0'145'16,"-7"19"-57"-16,7-7-34 0,0-2-35 15,0 0-50-15,0-10-95 0,0 0 42 0,5 19 28 0</inkml:trace>
  <inkml:trace contextRef="#ctx0" brushRef="#br0" timeOffset="-4685.5663">7511-5771 196 0,'-17'8'210'16,"0"-1"-42"-16,0 0-51 0,2-4-31 15,15-3-21-15,-17 7-55 0,7-2-20 16,3-5-33-16,7 0-224 0,0 0 89 0,0 0 60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14:59:52.5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10875-4454 84 0,'0'0'94'15,"0"0"-10"-15,0 19 12 0,0-19-13 0,0 22-3 16,0-5 0-16,-3 2-13 0,3-19 11 0,-2 34-21 0,4-17 7 16,3-2-4-16,0 4-4 0,-5-2 1 15,7 0 5-15,1 0-13 0,-1 0 9 0,0-2-5 16,6 2-7-16,-6-5-2 0,5 0 2 0,0-2-5 15,3 0-1-15,0-5-1 0,-3 0-5 0,5-1-6 16,-5-1-4-16,-12-3 1 0,27 0-4 0,-27 0-2 0,27-10 7 16,-15 3-5-16,0 2 1 0,-2-5-5 0,0 3-1 15,-10 7-2-15,12-20-5 0,-12 20 2 16,3-14-8-16,-3 14 3 0,0-17 1 0,0 17 0 16,-5-27 1-16,-3 15-4 0,1 0 4 0,0 0-4 15,-3 0-2-15,0 2-8 0,-2 3 3 0,12 7-2 16,-20-10-2-16,20 10-4 0,-17-7-10 0,17 7-13 15,-12-3 3-15,12 3-32 0,0 0 9 0,-24 0-29 16,24 0-13-16,-10-2-18 0,3-1-328 0,7 3 146 16,0 0 100-16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7.26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10493 5203 16 0,'0'0'201'0,"0"0"-24"0,17-5-8 0,-17 5-10 15,0 0-6-15,17 0-7 0,-17 0-6 0,0 0-12 16,22 5-16-16,-10-2-3 0,10-1-10 0,-3 1-8 15,1-3-9-15,17 2-6 0,-13 0-12 0,0 1-4 16,3-1-6-16,8 3-5 0,-6-5-6 0,10 3-7 16,-2-1-3-16,-11 0-13 15,-1 1-25-15,-6-1-19 0,6-2-25 0,-3 3-32 16,0-3-33-16,-5-3-31 0,5 6-31 0,-3-6-365 16,-4 6 179-16,5-6 122 0</inkml:trace>
  <inkml:trace contextRef="#ctx0" brushRef="#br0" timeOffset="284.546">11189 4887 97 0,'-8'-7'156'0,"1"0"-5"0,-8 2 14 0,1 0-9 16,14 5-6-16,-25-12 5 0,8 12-3 0,17 0-7 15,-29 2-4-15,9 8-1 0,6-3-9 0,-8 8-5 16,-3 4-7-16,1-2-6 0,-5 3-10 0,-3 21-10 16,3 3-12-16,4-13-6 0,3 1-9 0,-10 7-7 15,13 0-4-15,-1-8-4 0,-7 11-5 0,5-11-20 16,3-2-30-16,7-7-28 0,4 3-26 0,-1-1-41 16,1-7-25-16,3 0-30 15,-2-2-44-15,2-1-497 0,0-2 231 0,5-12 156 16</inkml:trace>
  <inkml:trace contextRef="#ctx0" brushRef="#br0" timeOffset="669.7296">11506 6314 91 0,'-2'12'152'0,"-3"0"1"0,7 0-14 0,-4 1 1 0,2 6-10 16,2-2-7-16,1-2-2 0,2-1-5 0,2 1-11 15,-2 2-11-15,7 7-3 0,0-7-9 0,6-2-9 16,4 4-12-16,-1 5 2 0,1-2-13 0,3-2 1 16,2-3-10-16,-3 0 0 0,3-3-5 15,15 20-3-15,-8-14-8 0,0-6-25 0,-10-1-38 16,8-4-29-16,-2 1-24 0,4 5-47 0,-7-11-421 0,-8 4 185 0,8 1 126 0</inkml:trace>
  <inkml:trace contextRef="#ctx0" brushRef="#br0" timeOffset="916.367">12342 6542 108 0,'-22'0'173'16,"22"0"-4"-16,-34 10-1 0,17-7 1 0,-13 9-14 15,-14 19-7-15,8-16-12 0,-18 9-11 0,12-7-9 16,-9 10-10-16,2 2-12 0,17 0-8 0,3-7-8 0,0-2-10 16,-15 9-7-16,10-5-8 0,-5 8-4 15,7-1-10-15,10-9-28 0,0 5-20 0,2-8-32 16,-4 3-22-16,2 2-38 0,2-2-42 0,1-2-442 0,-1 2 195 15,6-8 130-15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43.1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523 639 42 0,'-2'-12'128'0,"2"12"-15"0,-5-10-8 16,5 10-8-16,-3-9-11 0,3 9 3 0,-5-8-1 15,5 8 11-15,0 0 4 0,0 0 1 0,-5-9-14 16,5 9-3-16,0 0 3 0,0 0-11 0,-2-13 0 0,2 13 3 0,0 0-5 16,-5-9 1-16,5 9 0 0,0 0-3 0,-2-13-4 15,2 13-4-15,-5-7-6 0,5 7-5 0,0 0-6 16,0 0-3-16,0 0-8 0,-15-24-4 0,15 24-1 16,-5-12-5-16,5 12 0 0,-5-20-2 0,5 20-6 15,-2-22 1-15,2 22-3 0,-5-26 7 0,5 6 8 16,0 3-2-16,0 17 0 0,-2-26 1 0,2 26 0 0,0-22-4 31,0 22-2-31,-3-17 4 0,3 17 0 0,-2-20 0 0,2 20 7 0,0 0 0 0,0-17 3 0,0 17-5 16,0 0-7-16,-3-17-1 0,3 17 3 0,0 0-2 15,0 0-4-15,0 0-4 0,0 0 6 0,-27 61-6 32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6.90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10275 6382 123 0,'-44'17'151'16,"20"-12"-15"-16,-6 5-3 0,1 4 11 0,-22 13-12 16,2 4-2-16,0-6-6 0,5 6-8 0,-7 3-13 15,7-7-13-15,5 7-1 0,-5-5-15 0,2 3-5 16,-12 2-6-16,15 2-9 0,-2-2-17 0,12-4-28 16,9-6-27-16,5 0-35 0,-2-2-27 0,-2-2-43 15,4-8-378-15,5 2 167 0,0-2 110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6:56.1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2108 2812 49 0,'0'0'114'0,"0"0"-21"0,0 0-4 0,0 0-15 16,0 0 4-16,0 0 3 0,0 0-8 15,0 0-6-15,25-3-12 0,-25 3-6 0,27 8-13 16,-13-1-3-16,1 0-3 0,17 1-2 0,-3 1 1 0,0 6 7 15,3-3-6-15,0 0-10 0,19 10-1 16,-7-7-1-16,-2-6-2 0,-10 1-2 0,4-3-1 0,-2 1-7 0,-2-1-24 16,-3-5-13-16,-4 3-3 0,-1-5-24 0,-4 0-15 15,2 0-18-15,0-5-192 0,-5 3 95 0,0-3 62 16</inkml:trace>
  <inkml:trace contextRef="#ctx0" brushRef="#br0" timeOffset="215.6868">2795 2751 39 0,'0'0'129'0,"0"0"-15"16,-17-19-10-16,17 19 5 0,-12-10-6 0,12 10-13 15,-18-7-2-15,18 7-11 0,0 0-2 0,0 0-5 16,-36 9 3-16,16 1-14 0,-4 10 2 0,4-1-7 16,-4 3 3-16,-13 17-9 0,1 0 1 0,11-5-12 15,-19 12-2-15,15-2-2 0,-10 2-11 0,7 0-13 0,10-10-5 0,-10 3-3 16,15-7-13-16,3-5-20 0,1-1-10 0,4-4 5 15,-4-5-29-15,6 0-26 0,-3-5-14 16,5 1-279-16,-2-6 129 0,7-7 84 0</inkml:trace>
  <inkml:trace contextRef="#ctx0" brushRef="#br0" timeOffset="547.8099">3579 2489 35 0,'20'-5'118'0,"-20"5"-17"0,0 0-3 0,0 0-4 16,34 12-1-16,-22-5-15 0,5 0 5 0,-2 3-28 0,2-5 17 0,0 5-17 16,10 7-12-16,0-5-4 0,2 3 8 0,-2-1-15 15,0-2 1-15,-3-2-3 0,13 0-4 0,-8-1-1 16,5 4-10-16,-2-6-1 0,0 3-18 0,-15-3-25 16,20-5-18-16,-15 1-22 0,-3-1-29 0,-19-2-215 15,29 0 103-15,-29 0 70 0</inkml:trace>
  <inkml:trace contextRef="#ctx0" brushRef="#br0" timeOffset="785.9027">4297 2418 108 0,'0'0'109'0,"0"0"-11"16,0 0 10-16,-19-5-11 0,19 5-1 0,-25 0-9 15,25 0-13-15,-34 15 3 0,5 2-7 0,4 0-6 0,-2 2 0 16,-16 18-18-16,1-3-8 0,-4 2 4 0,4-2-13 16,3 3-1-16,-3-3-1 0,1 2 0 0,12-9-12 15,2-5 14-15,7 0-19 0,1 2-1 16,2-12-2-16,2 3-20 16,5-6-21-16,0 4-16 0,5-6-18 0,5-7-23 15,-9 12-278-15,9-12 123 0,0 0 82 0</inkml:trace>
  <inkml:trace contextRef="#ctx0" brushRef="#br0" timeOffset="1218.3421">4537 2231 48 0,'-3'-19'111'0,"3"19"-11"0,0 0-2 0,0 0 16 0,0 0 1 15,0 0-21-15,0 0 18 0,0 0-6 0,0 0-9 16,54 31-1-16,-42-19-15 0,13 5 1 0,-6 3-9 16,1-3-12-16,-1 2 2 0,1 8-11 0,4-10-4 15,10 22-8-15,-4-12 0 0,-8-6-5 0,2 1-2 0,1 0-6 16,-1-2 0-16,-2-3-5 0,2 0-7 0,-6-5-17 0,-1 0-19 15,-8-2-14-15,6-1-29 0,-5-4-14 0,0 0-30 16,-10-5-32-16,14 3-308 0,-14-3 150 0,0 0 98 16</inkml:trace>
  <inkml:trace contextRef="#ctx0" brushRef="#br0" timeOffset="1449.7879">4962 2207 73 0,'-10'-25'116'0,"10"25"4"0,0 0-6 0,0 0 1 16,0 0 9-16,0 0-11 0,-12-7 3 0,12 7-2 15,0 0-5-15,0 0 0 0,-22 27-12 0,19-15-11 16,-11 10-5-16,4-3-11 0,-5 8-5 0,1 0-6 16,-4 4-1-16,1-1-10 0,0-4-8 0,0-1-3 0,3-4-11 15,1 4-7-15,-4-1-25 0,5-9-25 0,0 2-16 16,4-3-15-16,-6 1-37 0,2-5-33 0,-3-3-380 15,15-7 172-15,-17 10 112 0</inkml:trace>
  <inkml:trace contextRef="#ctx0" brushRef="#br0" timeOffset="1756.7757">3274 1742 74 0,'0'0'94'0,"-17"-2"7"15,17 2-2-15,0 0-21 0,0 0 4 0,0 0-9 0,0 0 2 0,39 15-6 16,-20-13-1-16,3 3-15 0,3-3 1 0,11 1 0 15,-2 2-12-15,-7-3-6 0,0 1 3 0,7-1-11 16,1 3-3-16,-4-5-2 0,-1 0 10 0,-3 2-12 16,-5-7-18-16,2 5-18 0,-2-2-18 0,0 2-28 15,-2 0-21-15,9-7-263 0,-10 4 115 16,1-4 76-16</inkml:trace>
  <inkml:trace contextRef="#ctx0" brushRef="#br0" timeOffset="1988.6675">3902 1468 92 0,'-10'-7'109'16,"10"7"13"-16,0 0-15 0,-17-5-6 0,17 5-2 0,0 0-1 16,-30 14-13-16,16-9-6 0,-11 12-11 15,6 3-1-15,-3 1-5 0,-3 1-6 0,-14 12 0 16,10-2-10-16,-8 9 2 0,-2-7-16 0,12 0 5 15,5-2-4-15,0-10-6 0,3 7-11 0,2-7 2 16,-3 2-11-16,5 3-24 16,3-3-14-16,0-4-31 0,2-3-14 0,5 0-41 15,3-5-271-15,2-12 130 0,2 27 86 0</inkml:trace>
  <inkml:trace contextRef="#ctx0" brushRef="#br0" timeOffset="3159.9591">4632 1509 89 0,'17'3'131'0,"-10"1"-10"0,-7-4-2 15,20 0-12-15,-5 5-11 0,4 3-7 0,-2-6-6 16,3 0-6-16,2 1-9 0,0-1 1 0,7 6-13 16,-2-1-7-16,-3-2-11 0,8 5 6 0,0-3-4 0,-5-2-12 15,7 2 2-15,-5 3-9 0,3-3 5 16,-3 0-3-16,-4-4-10 0,-1 2-27 0,1-3-32 16,-6 0-17-16,3 1-48 0,-2-1-284 0,-1 1 131 15,-2-1 88-15</inkml:trace>
  <inkml:trace contextRef="#ctx0" brushRef="#br0" timeOffset="3376.1063">5338 1385 83 0,'0'0'107'16,"-15"-5"1"-16,15 5 2 0,0 0-2 0,0 0-18 15,-34 20-8-15,17-8-2 0,2 0-5 0,-4 10-5 0,2 0-12 16,-5 5-3-16,-8 19-10 0,4-2-10 0,-1-10-7 16,-3 14-5-16,8-14-18 0,10-5-19 15,-12 20-28-15,9-13-24 0,5-6-37 0,5-1-210 0,3 0 105 0,-3-5 68 16</inkml:trace>
  <inkml:trace contextRef="#ctx0" brushRef="#br0" timeOffset="2534.5873">6503 872 84 0,'0'0'122'15,"-17"-7"-8"-15,17 7 8 0,-22 5-9 0,22-5-7 16,-29 10 1-16,12-1-16 0,-8 6-2 0,1 4-17 16,-18 13-9-16,15-3 0 0,-9 8-9 0,-3 2 0 0,0-1-7 15,0 4-22-15,4-3 0 0,-1 0-20 16,4-1-2-16,8-4-7 0,-1-9-7 0,3-3-16 16,10-5-13-16,-3-5-12 0,1 0-37 0,4 0-11 15,-2-5-246-15,2 1 116 0,10-8 76 0</inkml:trace>
  <inkml:trace contextRef="#ctx0" brushRef="#br0" timeOffset="2304.858">5787 1026 39 0,'22'2'109'0,"-14"3"-4"16,9 0 8-16,-2 0-25 0,4 2-6 0,-2 0 0 16,0 0-6-16,3-2-22 0,2 3 13 15,7-1-8-15,3 0-21 0,-3 0 7 0,-4 3-7 16,9-5-4-16,0 2-3 16,5-4-1-16,0-1-1 0,-9 1-4 15,-6-6-20-15,-2 3-30 0,7-2-22 0,10 4-37 16,-17-4-247-16,-5-1 109 0,3 1 74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01.2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2939 4688 69 0,'-10'-15'156'0,"10"15"3"0,0 0-7 0,0 0 0 0,0 0-17 0,-34 25-6 16,15-6-3-16,1-2-5 0,-6 8-11 0,4-1 2 16,1 5-13-16,-3 20-8 0,5-15-9 0,-13 17-8 15,4 0-9-15,1-5-4 0,6-7-7 0,6-3-8 16,1-4-1-16,0-1-5 0,0 3-8 16,0-4-2-16,-1 1-11 0,1-2-15 0,2-7-23 0,3 0-21 15,2 0-39-15,0-7-16 16,-5-1-40-16,6-2-29 0,4-12-381 15,-10 17 183-15,10-17 120 0</inkml:trace>
  <inkml:trace contextRef="#ctx0" brushRef="#br0" timeOffset="-269.2349">2431 5016 22 0,'0'0'123'16,"-5"7"2"-16,5-7-7 0,0 0-1 0,0 0-12 15,0 0-11-15,0 0-14 0,22 3 2 0,-10-3-15 16,0 0-2-16,8 5-4 0,-3-5-7 0,5 0 2 16,2 0-9-16,-2 0-14 0,0 2 7 0,3-2-11 15,2 3 1-15,7 1-11 16,0 1 0-16,-7-5-3 0,0 3 6 0,-3-1-34 16,-2 1-11-16,3-3-11 0,-3-3-20 0,-3 1-28 15,3-1-22-15,-5 1-269 0,0-5 125 0,-2 7 82 16</inkml:trace>
  <inkml:trace contextRef="#ctx0" brushRef="#br0" timeOffset="401.1278">2380 4122 62 0,'0'0'128'0,"0"0"-11"0,-3-22 8 0,3 22-8 15,0 0-17-15,0 0-1 0,25-10-6 0,-25 10-8 16,0 0-15-16,39-5-2 0,-20 8-14 0,-2-3 0 16,8 5-7-16,-1-5 6 0,8 4-10 0,5 1-6 15,-1 0 5-15,-2 0-11 0,3-3-11 0,-5-4-11 16,2 0-15-16,-2 2-9 0,-8-3-37 0,-2-2-12 15,0 3-34 1,-5-3-309-16,0 3 135 0,0-3 92 0</inkml:trace>
  <inkml:trace contextRef="#ctx0" brushRef="#br0" timeOffset="601.4941">3039 3825 32 0,'-27'3'153'0,"27"-3"-2"0,-31 14 1 16,13-6-9-16,-6 11-3 0,2-2-14 0,-7 2-8 15,-10 18-14-15,7 9-8 0,0-19-12 16,-5 19-12-16,-2 5-3 0,3-17-14 0,2 10-21 16,-10 4-22-16,24-11-21 0,-2-6-40 0,10 1-29 0,-3-3-391 15,5-4 157-15,8-1 104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8.91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7207 8304 119 0,'-10'-7'181'15,"10"7"-9"-15,0 0-11 0,-12-7-14 0,12 7-15 0,-8-5-3 0,8 5-3 16,0 0-3-16,0 0-4 0,0 0-5 0,0 0-7 16,20 19-9-16,-3-9-7 0,5 5-12 0,5-3-6 15,10 2-7-15,-1-4-10 0,1 2-2 0,22 10-7 16,-1-7-3-16,-11-3-4 0,14 0-9 0,-3 0-2 16,3-2-37-16,-9 2-23 0,-8-5-12 15,-5 1-32-15,-3-3-21 0,1 2-16 0,-3-2-62 16,0 2-427-16,-9-5 201 0,-1 3 134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9.19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8225 8117 86 0,'0'0'170'0,"-19"-17"1"0,9 10 1 0,3 2-2 16,-5 0-5-16,-1 3 2 0,-1-1-9 0,-1 3 2 15,-4 5-8-15,-8 7-3 0,0-2-5 0,-5 7-11 16,-14 17-10-16,4-2-14 0,-4-1-8 0,2 11-12 0,-5-3-7 16,0 2-24-16,0-2 8 0,5 0-9 0,3-3-9 15,-3 3-17-15,-5-5-23 0,12 2-28 0,8-11-30 16,4 1-51-16,6-6-43 0,-1-1-44 0,3-2-568 15,-2 3 252-15,9-8 168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10.51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5333 7490 162 0,'0'0'147'0,"0"0"10"0,-5-14-8 0,5 14-11 0,0 0-5 15,-10-10-9-15,10 10-10 0,0 0-9 0,0 0-3 16,0 0-14-16,-24 22-4 0,14-5-10 0,-2 0-9 16,-8 2 0-16,1 6-9 0,2 4-6 0,-15 17-6 15,-2-2 3-15,2-1-13 0,5 4 0 0,3-13-5 0,-8 4-22 16,5-6-12-16,8-8-27 0,6 1-26 16,-1-8-34-16,4-5-19 0,3 0-459 0,-3-7 190 0,10-5 126 15</inkml:trace>
  <inkml:trace contextRef="#ctx0" brushRef="#br0" timeOffset="-253.2705">4761 7626 24 0,'0'0'206'0,"0"-17"-19"0,0 17-18 0,0 0-19 16,0 0-16-16,0 0-12 0,0 0-20 0,0 0 2 15,0 0-13-15,15-2-3 0,-15 2-7 0,15 10-4 16,2-3-9-16,0-2-8 16,2 2-7-16,13 5 2 0,0-2-13 0,0-3 1 15,0 3-8-15,2-3 2 0,-3 8-7 0,6-10-4 16,-5 2-21-16,5 0-32 0,-3 3-16 0,-3-3-40 16,1-2-33-16,0 2-53 0,-8-4-348 0,-2-1 171 15,-2 1 116-15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9" units="cm"/>
          <inkml:channel name="Y" type="integer" max="19461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000.84326" units="1/cm"/>
          <inkml:channelProperty channel="Y" name="resolution" value="1005.736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09T06:57:09.87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2824 7758 91 0,'0'0'142'0,"0"0"1"16,-7-10-9-16,7 10-10 0,0 0-17 0,0 0 4 15,0 0-16-15,0 0-6 0,0 0 1 0,-17 22-6 0,12-8-9 0,-2 3 0 16,4 0-14-16,1 5-4 0,-6 10-4 0,6-5-13 16,-3-1 3-16,-2 6 2 0,2-3-12 0,0 3-6 15,0 2-7-15,3-5-21 0,-1-7-12 0,1-3-29 16,2 3-46-16,0 2-54 0,-3-7-343 0,6 0 161 16,-3-17 108-16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594" y="0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algn="r"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51138" y="509588"/>
            <a:ext cx="4427537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361" y="3229445"/>
            <a:ext cx="7943507" cy="3058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99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defTabSz="914588">
              <a:defRPr sz="1200" b="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594" y="6456699"/>
            <a:ext cx="4303313" cy="33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anchor="b" anchorCtr="0" compatLnSpc="1">
            <a:prstTxWarp prst="textNoShape">
              <a:avLst/>
            </a:prstTxWarp>
          </a:bodyPr>
          <a:lstStyle>
            <a:lvl1pPr algn="r" defTabSz="914588">
              <a:defRPr sz="1200" b="0">
                <a:cs typeface="+mn-cs"/>
              </a:defRPr>
            </a:lvl1pPr>
          </a:lstStyle>
          <a:p>
            <a:pPr>
              <a:defRPr/>
            </a:pPr>
            <a:fld id="{D860B646-EE4C-4352-8DA7-644ADFE1C2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002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1pPr>
    <a:lvl2pPr marL="599023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2pPr>
    <a:lvl3pPr marL="1198047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3pPr>
    <a:lvl4pPr marL="1797070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4pPr>
    <a:lvl5pPr marL="2396094" algn="l" rtl="0" eaLnBrk="0" fontAlgn="base" hangingPunct="0">
      <a:spcBef>
        <a:spcPct val="30000"/>
      </a:spcBef>
      <a:spcAft>
        <a:spcPct val="0"/>
      </a:spcAft>
      <a:defRPr sz="1572" kern="1200">
        <a:solidFill>
          <a:schemeClr val="tx1"/>
        </a:solidFill>
        <a:latin typeface="Arial" charset="0"/>
        <a:ea typeface="+mn-ea"/>
        <a:cs typeface="+mn-cs"/>
      </a:defRPr>
    </a:lvl5pPr>
    <a:lvl6pPr marL="2995117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6pPr>
    <a:lvl7pPr marL="3594141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7pPr>
    <a:lvl8pPr marL="4193164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8pPr>
    <a:lvl9pPr marL="4792188" algn="l" defTabSz="1198047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4"/>
          <p:cNvSpPr>
            <a:spLocks noGrp="1"/>
          </p:cNvSpPr>
          <p:nvPr>
            <p:ph type="title" hasCustomPrompt="1"/>
          </p:nvPr>
        </p:nvSpPr>
        <p:spPr>
          <a:xfrm>
            <a:off x="306875" y="515337"/>
            <a:ext cx="9827725" cy="58724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28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6" name="Прямоугольник 35"/>
          <p:cNvSpPr>
            <a:spLocks noChangeArrowheads="1"/>
          </p:cNvSpPr>
          <p:nvPr userDrawn="1"/>
        </p:nvSpPr>
        <p:spPr bwMode="auto">
          <a:xfrm>
            <a:off x="390336" y="6488928"/>
            <a:ext cx="172579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anchor="ctr">
            <a:spAutoFit/>
          </a:bodyPr>
          <a:lstStyle/>
          <a:p>
            <a:pPr>
              <a:spcAft>
                <a:spcPts val="779"/>
              </a:spcAft>
            </a:pPr>
            <a:r>
              <a:rPr lang="ru-RU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</a:t>
            </a:r>
            <a:r>
              <a:rPr lang="ru-RU" sz="900" b="0" baseline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ПАО СК</a:t>
            </a:r>
            <a:r>
              <a:rPr lang="ru-RU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«Росгосстрах», 201</a:t>
            </a:r>
            <a:r>
              <a:rPr lang="en-US" sz="900" b="0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ru-RU" sz="900" b="0" dirty="0">
              <a:solidFill>
                <a:srgbClr val="7F7F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Прямоугольник 36"/>
          <p:cNvSpPr>
            <a:spLocks noChangeArrowheads="1"/>
          </p:cNvSpPr>
          <p:nvPr userDrawn="1"/>
        </p:nvSpPr>
        <p:spPr bwMode="auto">
          <a:xfrm>
            <a:off x="11188780" y="6495283"/>
            <a:ext cx="37902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/>
          <a:p>
            <a:pPr algn="r">
              <a:spcAft>
                <a:spcPts val="779"/>
              </a:spcAft>
            </a:pPr>
            <a:fld id="{0BF5AE5F-BA33-4B8B-9026-6E2266305314}" type="slidenum">
              <a:rPr lang="ru-RU" sz="900" b="0" smtClean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r">
                <a:spcAft>
                  <a:spcPts val="779"/>
                </a:spcAft>
              </a:pPr>
              <a:t>‹#›</a:t>
            </a:fld>
            <a:endParaRPr lang="ru-RU" sz="900" b="0" dirty="0">
              <a:solidFill>
                <a:srgbClr val="7F7F7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64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5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4037" userDrawn="1">
          <p15:clr>
            <a:srgbClr val="FBAE40"/>
          </p15:clr>
        </p15:guide>
        <p15:guide id="4" pos="7234" userDrawn="1">
          <p15:clr>
            <a:srgbClr val="FBAE40"/>
          </p15:clr>
        </p15:guide>
        <p15:guide id="5" orient="horz" pos="79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10" y="690388"/>
            <a:ext cx="8580464" cy="575142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6011" y="1409179"/>
            <a:ext cx="10680681" cy="473563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1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963" y="6340167"/>
            <a:ext cx="2771828" cy="36419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D1E4A86-2703-4937-ABF7-D8FBDB5C3D3E}" type="datetime1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58748" y="6340167"/>
            <a:ext cx="3761767" cy="36419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3473" y="6340167"/>
            <a:ext cx="2771828" cy="36419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2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8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5pPr>
      <a:lvl6pPr marL="594004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6pPr>
      <a:lvl7pPr marL="1188010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7pPr>
      <a:lvl8pPr marL="1782014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8pPr>
      <a:lvl9pPr marL="2376019" algn="l" rtl="0" eaLnBrk="1" fontAlgn="base" hangingPunct="1">
        <a:spcBef>
          <a:spcPct val="0"/>
        </a:spcBef>
        <a:spcAft>
          <a:spcPct val="0"/>
        </a:spcAft>
        <a:defRPr sz="3248" b="1">
          <a:solidFill>
            <a:srgbClr val="666666"/>
          </a:solidFill>
          <a:latin typeface="Arial" charset="0"/>
        </a:defRPr>
      </a:lvl9pPr>
    </p:titleStyle>
    <p:bodyStyle>
      <a:lvl1pPr marL="445503" indent="-445503" algn="l" rtl="0" eaLnBrk="1" fontAlgn="base" hangingPunct="1">
        <a:spcBef>
          <a:spcPct val="20000"/>
        </a:spcBef>
        <a:spcAft>
          <a:spcPct val="0"/>
        </a:spcAft>
        <a:buChar char="•"/>
        <a:defRPr sz="4159">
          <a:solidFill>
            <a:srgbClr val="666666"/>
          </a:solidFill>
          <a:latin typeface="+mn-lt"/>
          <a:ea typeface="+mn-ea"/>
          <a:cs typeface="+mn-cs"/>
        </a:defRPr>
      </a:lvl1pPr>
      <a:lvl2pPr marL="965257" indent="-371254" algn="l" rtl="0" eaLnBrk="1" fontAlgn="base" hangingPunct="1">
        <a:spcBef>
          <a:spcPct val="20000"/>
        </a:spcBef>
        <a:spcAft>
          <a:spcPct val="0"/>
        </a:spcAft>
        <a:buChar char="–"/>
        <a:defRPr sz="1949">
          <a:solidFill>
            <a:srgbClr val="666666"/>
          </a:solidFill>
          <a:latin typeface="+mn-lt"/>
        </a:defRPr>
      </a:lvl2pPr>
      <a:lvl3pPr marL="1485012" indent="-297003" algn="l" rtl="0" eaLnBrk="1" fontAlgn="base" hangingPunct="1">
        <a:spcBef>
          <a:spcPct val="20000"/>
        </a:spcBef>
        <a:spcAft>
          <a:spcPct val="0"/>
        </a:spcAft>
        <a:buChar char="•"/>
        <a:defRPr sz="3118">
          <a:solidFill>
            <a:schemeClr val="tx1"/>
          </a:solidFill>
          <a:latin typeface="+mn-lt"/>
        </a:defRPr>
      </a:lvl3pPr>
      <a:lvl4pPr marL="2079017" indent="-297003" algn="l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4pPr>
      <a:lvl5pPr marL="267302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5pPr>
      <a:lvl6pPr marL="3267025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6pPr>
      <a:lvl7pPr marL="386103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7pPr>
      <a:lvl8pPr marL="4455035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8pPr>
      <a:lvl9pPr marL="5049041" indent="-29700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4004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8010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2014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6019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70023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4028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8033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2037" algn="l" defTabSz="1188010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emf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image" Target="../media/image82.emf"/><Relationship Id="rId21" Type="http://schemas.openxmlformats.org/officeDocument/2006/relationships/image" Target="../media/image73.emf"/><Relationship Id="rId34" Type="http://schemas.openxmlformats.org/officeDocument/2006/relationships/customXml" Target="../ink/ink18.xml"/><Relationship Id="rId42" Type="http://schemas.openxmlformats.org/officeDocument/2006/relationships/customXml" Target="../ink/ink22.xml"/><Relationship Id="rId47" Type="http://schemas.openxmlformats.org/officeDocument/2006/relationships/image" Target="../media/image86.emf"/><Relationship Id="rId50" Type="http://schemas.openxmlformats.org/officeDocument/2006/relationships/customXml" Target="../ink/ink26.xml"/><Relationship Id="rId55" Type="http://schemas.openxmlformats.org/officeDocument/2006/relationships/image" Target="../media/image90.emf"/><Relationship Id="rId63" Type="http://schemas.openxmlformats.org/officeDocument/2006/relationships/image" Target="../media/image94.emf"/><Relationship Id="rId7" Type="http://schemas.openxmlformats.org/officeDocument/2006/relationships/image" Target="../media/image66.emf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9" Type="http://schemas.openxmlformats.org/officeDocument/2006/relationships/image" Target="../media/image77.emf"/><Relationship Id="rId11" Type="http://schemas.openxmlformats.org/officeDocument/2006/relationships/image" Target="../media/image68.emf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81.emf"/><Relationship Id="rId40" Type="http://schemas.openxmlformats.org/officeDocument/2006/relationships/customXml" Target="../ink/ink21.xml"/><Relationship Id="rId45" Type="http://schemas.openxmlformats.org/officeDocument/2006/relationships/image" Target="../media/image85.emf"/><Relationship Id="rId53" Type="http://schemas.openxmlformats.org/officeDocument/2006/relationships/image" Target="../media/image89.emf"/><Relationship Id="rId58" Type="http://schemas.openxmlformats.org/officeDocument/2006/relationships/customXml" Target="../ink/ink30.xml"/><Relationship Id="rId5" Type="http://schemas.openxmlformats.org/officeDocument/2006/relationships/image" Target="../media/image65.emf"/><Relationship Id="rId61" Type="http://schemas.openxmlformats.org/officeDocument/2006/relationships/image" Target="../media/image93.emf"/><Relationship Id="rId19" Type="http://schemas.openxmlformats.org/officeDocument/2006/relationships/image" Target="../media/image72.emf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76.emf"/><Relationship Id="rId30" Type="http://schemas.openxmlformats.org/officeDocument/2006/relationships/customXml" Target="../ink/ink16.xml"/><Relationship Id="rId35" Type="http://schemas.openxmlformats.org/officeDocument/2006/relationships/image" Target="../media/image80.emf"/><Relationship Id="rId43" Type="http://schemas.openxmlformats.org/officeDocument/2006/relationships/image" Target="../media/image84.emf"/><Relationship Id="rId48" Type="http://schemas.openxmlformats.org/officeDocument/2006/relationships/customXml" Target="../ink/ink25.xml"/><Relationship Id="rId56" Type="http://schemas.openxmlformats.org/officeDocument/2006/relationships/customXml" Target="../ink/ink29.xml"/><Relationship Id="rId8" Type="http://schemas.openxmlformats.org/officeDocument/2006/relationships/customXml" Target="../ink/ink5.xml"/><Relationship Id="rId51" Type="http://schemas.openxmlformats.org/officeDocument/2006/relationships/image" Target="../media/image88.emf"/><Relationship Id="rId3" Type="http://schemas.openxmlformats.org/officeDocument/2006/relationships/image" Target="../media/image64.emf"/><Relationship Id="rId12" Type="http://schemas.openxmlformats.org/officeDocument/2006/relationships/customXml" Target="../ink/ink7.xml"/><Relationship Id="rId17" Type="http://schemas.openxmlformats.org/officeDocument/2006/relationships/image" Target="../media/image71.emf"/><Relationship Id="rId25" Type="http://schemas.openxmlformats.org/officeDocument/2006/relationships/image" Target="../media/image75.emf"/><Relationship Id="rId33" Type="http://schemas.openxmlformats.org/officeDocument/2006/relationships/image" Target="../media/image79.emf"/><Relationship Id="rId38" Type="http://schemas.openxmlformats.org/officeDocument/2006/relationships/customXml" Target="../ink/ink20.xml"/><Relationship Id="rId46" Type="http://schemas.openxmlformats.org/officeDocument/2006/relationships/customXml" Target="../ink/ink24.xml"/><Relationship Id="rId59" Type="http://schemas.openxmlformats.org/officeDocument/2006/relationships/image" Target="../media/image92.emf"/><Relationship Id="rId20" Type="http://schemas.openxmlformats.org/officeDocument/2006/relationships/customXml" Target="../ink/ink11.xml"/><Relationship Id="rId41" Type="http://schemas.openxmlformats.org/officeDocument/2006/relationships/image" Target="../media/image83.emf"/><Relationship Id="rId54" Type="http://schemas.openxmlformats.org/officeDocument/2006/relationships/customXml" Target="../ink/ink28.xml"/><Relationship Id="rId6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5" Type="http://schemas.openxmlformats.org/officeDocument/2006/relationships/image" Target="../media/image70.emf"/><Relationship Id="rId23" Type="http://schemas.openxmlformats.org/officeDocument/2006/relationships/image" Target="../media/image74.emf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49" Type="http://schemas.openxmlformats.org/officeDocument/2006/relationships/image" Target="../media/image87.emf"/><Relationship Id="rId57" Type="http://schemas.openxmlformats.org/officeDocument/2006/relationships/image" Target="../media/image91.emf"/><Relationship Id="rId10" Type="http://schemas.openxmlformats.org/officeDocument/2006/relationships/customXml" Target="../ink/ink6.xml"/><Relationship Id="rId31" Type="http://schemas.openxmlformats.org/officeDocument/2006/relationships/image" Target="../media/image78.emf"/><Relationship Id="rId44" Type="http://schemas.openxmlformats.org/officeDocument/2006/relationships/customXml" Target="../ink/ink23.xml"/><Relationship Id="rId52" Type="http://schemas.openxmlformats.org/officeDocument/2006/relationships/customXml" Target="../ink/ink27.xml"/><Relationship Id="rId60" Type="http://schemas.openxmlformats.org/officeDocument/2006/relationships/customXml" Target="../ink/ink31.xml"/><Relationship Id="rId4" Type="http://schemas.openxmlformats.org/officeDocument/2006/relationships/customXml" Target="../ink/ink3.xml"/><Relationship Id="rId9" Type="http://schemas.openxmlformats.org/officeDocument/2006/relationships/image" Target="../media/image67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emf"/><Relationship Id="rId18" Type="http://schemas.openxmlformats.org/officeDocument/2006/relationships/customXml" Target="../ink/ink41.xml"/><Relationship Id="rId26" Type="http://schemas.openxmlformats.org/officeDocument/2006/relationships/customXml" Target="../ink/ink44.xml"/><Relationship Id="rId39" Type="http://schemas.openxmlformats.org/officeDocument/2006/relationships/customXml" Target="../ink/ink51.xml"/><Relationship Id="rId21" Type="http://schemas.openxmlformats.org/officeDocument/2006/relationships/image" Target="../media/image98.emf"/><Relationship Id="rId34" Type="http://schemas.openxmlformats.org/officeDocument/2006/relationships/customXml" Target="../ink/ink48.xml"/><Relationship Id="rId42" Type="http://schemas.openxmlformats.org/officeDocument/2006/relationships/image" Target="../media/image10.emf"/><Relationship Id="rId7" Type="http://schemas.openxmlformats.org/officeDocument/2006/relationships/image" Target="../media/image66.emf"/><Relationship Id="rId12" Type="http://schemas.openxmlformats.org/officeDocument/2006/relationships/customXml" Target="../ink/ink38.xml"/><Relationship Id="rId17" Type="http://schemas.openxmlformats.org/officeDocument/2006/relationships/image" Target="../media/image96.emf"/><Relationship Id="rId25" Type="http://schemas.openxmlformats.org/officeDocument/2006/relationships/image" Target="../media/image100.emf"/><Relationship Id="rId33" Type="http://schemas.openxmlformats.org/officeDocument/2006/relationships/image" Target="../media/image104.emf"/><Relationship Id="rId38" Type="http://schemas.openxmlformats.org/officeDocument/2006/relationships/customXml" Target="../ink/ink50.xml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102.emf"/><Relationship Id="rId41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68.emf"/><Relationship Id="rId32" Type="http://schemas.openxmlformats.org/officeDocument/2006/relationships/customXml" Target="../ink/ink47.xml"/><Relationship Id="rId37" Type="http://schemas.openxmlformats.org/officeDocument/2006/relationships/image" Target="../media/image70.emf"/><Relationship Id="rId40" Type="http://schemas.openxmlformats.org/officeDocument/2006/relationships/image" Target="../media/image9.emf"/><Relationship Id="rId5" Type="http://schemas.openxmlformats.org/officeDocument/2006/relationships/image" Target="../media/image65.emf"/><Relationship Id="rId15" Type="http://schemas.openxmlformats.org/officeDocument/2006/relationships/image" Target="../media/image95.emf"/><Relationship Id="rId28" Type="http://schemas.openxmlformats.org/officeDocument/2006/relationships/customXml" Target="../ink/ink45.xml"/><Relationship Id="rId36" Type="http://schemas.openxmlformats.org/officeDocument/2006/relationships/customXml" Target="../ink/ink49.xml"/><Relationship Id="rId10" Type="http://schemas.openxmlformats.org/officeDocument/2006/relationships/customXml" Target="../ink/ink37.xml"/><Relationship Id="rId19" Type="http://schemas.openxmlformats.org/officeDocument/2006/relationships/image" Target="../media/image97.emf"/><Relationship Id="rId31" Type="http://schemas.openxmlformats.org/officeDocument/2006/relationships/image" Target="../media/image103.emf"/><Relationship Id="rId4" Type="http://schemas.openxmlformats.org/officeDocument/2006/relationships/customXml" Target="../ink/ink34.xml"/><Relationship Id="rId9" Type="http://schemas.openxmlformats.org/officeDocument/2006/relationships/image" Target="../media/image67.emf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101.emf"/><Relationship Id="rId30" Type="http://schemas.openxmlformats.org/officeDocument/2006/relationships/customXml" Target="../ink/ink46.xml"/><Relationship Id="rId35" Type="http://schemas.openxmlformats.org/officeDocument/2006/relationships/image" Target="../media/image105.emf"/><Relationship Id="rId8" Type="http://schemas.openxmlformats.org/officeDocument/2006/relationships/customXml" Target="../ink/ink36.xml"/><Relationship Id="rId3" Type="http://schemas.openxmlformats.org/officeDocument/2006/relationships/image" Target="../media/image64.emf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.xml"/><Relationship Id="rId21" Type="http://schemas.openxmlformats.org/officeDocument/2006/relationships/image" Target="../media/image108.emf"/><Relationship Id="rId42" Type="http://schemas.openxmlformats.org/officeDocument/2006/relationships/customXml" Target="../ink/ink73.xml"/><Relationship Id="rId47" Type="http://schemas.openxmlformats.org/officeDocument/2006/relationships/image" Target="../media/image117.emf"/><Relationship Id="rId63" Type="http://schemas.openxmlformats.org/officeDocument/2006/relationships/image" Target="../media/image125.emf"/><Relationship Id="rId68" Type="http://schemas.openxmlformats.org/officeDocument/2006/relationships/customXml" Target="../ink/ink86.xml"/><Relationship Id="rId84" Type="http://schemas.openxmlformats.org/officeDocument/2006/relationships/customXml" Target="../ink/ink94.xml"/><Relationship Id="rId89" Type="http://schemas.openxmlformats.org/officeDocument/2006/relationships/image" Target="../media/image137.emf"/><Relationship Id="rId16" Type="http://schemas.openxmlformats.org/officeDocument/2006/relationships/customXml" Target="../ink/ink60.xml"/><Relationship Id="rId11" Type="http://schemas.openxmlformats.org/officeDocument/2006/relationships/image" Target="../media/image68.emf"/><Relationship Id="rId32" Type="http://schemas.openxmlformats.org/officeDocument/2006/relationships/customXml" Target="../ink/ink68.xml"/><Relationship Id="rId37" Type="http://schemas.openxmlformats.org/officeDocument/2006/relationships/image" Target="../media/image112.emf"/><Relationship Id="rId53" Type="http://schemas.openxmlformats.org/officeDocument/2006/relationships/image" Target="../media/image120.emf"/><Relationship Id="rId58" Type="http://schemas.openxmlformats.org/officeDocument/2006/relationships/customXml" Target="../ink/ink81.xml"/><Relationship Id="rId74" Type="http://schemas.openxmlformats.org/officeDocument/2006/relationships/customXml" Target="../ink/ink89.xml"/><Relationship Id="rId79" Type="http://schemas.openxmlformats.org/officeDocument/2006/relationships/image" Target="../media/image133.emf"/><Relationship Id="rId102" Type="http://schemas.openxmlformats.org/officeDocument/2006/relationships/customXml" Target="../ink/ink103.xml"/><Relationship Id="rId5" Type="http://schemas.openxmlformats.org/officeDocument/2006/relationships/image" Target="../media/image65.emf"/><Relationship Id="rId90" Type="http://schemas.openxmlformats.org/officeDocument/2006/relationships/customXml" Target="../ink/ink97.xml"/><Relationship Id="rId95" Type="http://schemas.openxmlformats.org/officeDocument/2006/relationships/image" Target="../media/image140.emf"/><Relationship Id="rId22" Type="http://schemas.openxmlformats.org/officeDocument/2006/relationships/customXml" Target="../ink/ink63.xml"/><Relationship Id="rId27" Type="http://schemas.openxmlformats.org/officeDocument/2006/relationships/image" Target="../media/image103.emf"/><Relationship Id="rId43" Type="http://schemas.openxmlformats.org/officeDocument/2006/relationships/image" Target="../media/image115.emf"/><Relationship Id="rId48" Type="http://schemas.openxmlformats.org/officeDocument/2006/relationships/customXml" Target="../ink/ink76.xml"/><Relationship Id="rId64" Type="http://schemas.openxmlformats.org/officeDocument/2006/relationships/customXml" Target="../ink/ink84.xml"/><Relationship Id="rId69" Type="http://schemas.openxmlformats.org/officeDocument/2006/relationships/image" Target="../media/image128.emf"/><Relationship Id="rId80" Type="http://schemas.openxmlformats.org/officeDocument/2006/relationships/customXml" Target="../ink/ink92.xml"/><Relationship Id="rId85" Type="http://schemas.openxmlformats.org/officeDocument/2006/relationships/image" Target="../media/image135.emf"/><Relationship Id="rId12" Type="http://schemas.openxmlformats.org/officeDocument/2006/relationships/customXml" Target="../ink/ink58.xml"/><Relationship Id="rId17" Type="http://schemas.openxmlformats.org/officeDocument/2006/relationships/image" Target="../media/image96.emf"/><Relationship Id="rId33" Type="http://schemas.openxmlformats.org/officeDocument/2006/relationships/image" Target="../media/image110.emf"/><Relationship Id="rId38" Type="http://schemas.openxmlformats.org/officeDocument/2006/relationships/customXml" Target="../ink/ink71.xml"/><Relationship Id="rId59" Type="http://schemas.openxmlformats.org/officeDocument/2006/relationships/image" Target="../media/image123.emf"/><Relationship Id="rId103" Type="http://schemas.openxmlformats.org/officeDocument/2006/relationships/image" Target="../media/image12.emf"/><Relationship Id="rId20" Type="http://schemas.openxmlformats.org/officeDocument/2006/relationships/customXml" Target="../ink/ink62.xml"/><Relationship Id="rId41" Type="http://schemas.openxmlformats.org/officeDocument/2006/relationships/image" Target="../media/image114.emf"/><Relationship Id="rId54" Type="http://schemas.openxmlformats.org/officeDocument/2006/relationships/customXml" Target="../ink/ink79.xml"/><Relationship Id="rId62" Type="http://schemas.openxmlformats.org/officeDocument/2006/relationships/customXml" Target="../ink/ink83.xml"/><Relationship Id="rId70" Type="http://schemas.openxmlformats.org/officeDocument/2006/relationships/customXml" Target="../ink/ink87.xml"/><Relationship Id="rId75" Type="http://schemas.openxmlformats.org/officeDocument/2006/relationships/image" Target="../media/image131.emf"/><Relationship Id="rId83" Type="http://schemas.openxmlformats.org/officeDocument/2006/relationships/image" Target="../media/image88.emf"/><Relationship Id="rId88" Type="http://schemas.openxmlformats.org/officeDocument/2006/relationships/customXml" Target="../ink/ink96.xml"/><Relationship Id="rId91" Type="http://schemas.openxmlformats.org/officeDocument/2006/relationships/image" Target="../media/image138.emf"/><Relationship Id="rId96" Type="http://schemas.openxmlformats.org/officeDocument/2006/relationships/customXml" Target="../ink/ink1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15" Type="http://schemas.openxmlformats.org/officeDocument/2006/relationships/image" Target="../media/image95.emf"/><Relationship Id="rId23" Type="http://schemas.openxmlformats.org/officeDocument/2006/relationships/image" Target="../media/image109.emf"/><Relationship Id="rId28" Type="http://schemas.openxmlformats.org/officeDocument/2006/relationships/customXml" Target="../ink/ink66.xml"/><Relationship Id="rId36" Type="http://schemas.openxmlformats.org/officeDocument/2006/relationships/customXml" Target="../ink/ink70.xml"/><Relationship Id="rId49" Type="http://schemas.openxmlformats.org/officeDocument/2006/relationships/image" Target="../media/image118.emf"/><Relationship Id="rId57" Type="http://schemas.openxmlformats.org/officeDocument/2006/relationships/image" Target="../media/image122.emf"/><Relationship Id="rId10" Type="http://schemas.openxmlformats.org/officeDocument/2006/relationships/customXml" Target="../ink/ink57.xml"/><Relationship Id="rId31" Type="http://schemas.openxmlformats.org/officeDocument/2006/relationships/image" Target="../media/image87.emf"/><Relationship Id="rId44" Type="http://schemas.openxmlformats.org/officeDocument/2006/relationships/customXml" Target="../ink/ink74.xml"/><Relationship Id="rId52" Type="http://schemas.openxmlformats.org/officeDocument/2006/relationships/customXml" Target="../ink/ink78.xml"/><Relationship Id="rId60" Type="http://schemas.openxmlformats.org/officeDocument/2006/relationships/customXml" Target="../ink/ink82.xml"/><Relationship Id="rId65" Type="http://schemas.openxmlformats.org/officeDocument/2006/relationships/image" Target="../media/image126.emf"/><Relationship Id="rId73" Type="http://schemas.openxmlformats.org/officeDocument/2006/relationships/image" Target="../media/image130.emf"/><Relationship Id="rId78" Type="http://schemas.openxmlformats.org/officeDocument/2006/relationships/customXml" Target="../ink/ink91.xml"/><Relationship Id="rId81" Type="http://schemas.openxmlformats.org/officeDocument/2006/relationships/image" Target="../media/image134.emf"/><Relationship Id="rId86" Type="http://schemas.openxmlformats.org/officeDocument/2006/relationships/customXml" Target="../ink/ink95.xml"/><Relationship Id="rId94" Type="http://schemas.openxmlformats.org/officeDocument/2006/relationships/customXml" Target="../ink/ink99.xml"/><Relationship Id="rId99" Type="http://schemas.openxmlformats.org/officeDocument/2006/relationships/image" Target="../media/image142.emf"/><Relationship Id="rId101" Type="http://schemas.openxmlformats.org/officeDocument/2006/relationships/image" Target="../media/image11.emf"/><Relationship Id="rId4" Type="http://schemas.openxmlformats.org/officeDocument/2006/relationships/customXml" Target="../ink/ink54.xml"/><Relationship Id="rId9" Type="http://schemas.openxmlformats.org/officeDocument/2006/relationships/image" Target="../media/image106.emf"/><Relationship Id="rId13" Type="http://schemas.openxmlformats.org/officeDocument/2006/relationships/image" Target="../media/image69.emf"/><Relationship Id="rId18" Type="http://schemas.openxmlformats.org/officeDocument/2006/relationships/customXml" Target="../ink/ink61.xml"/><Relationship Id="rId39" Type="http://schemas.openxmlformats.org/officeDocument/2006/relationships/image" Target="../media/image113.emf"/><Relationship Id="rId34" Type="http://schemas.openxmlformats.org/officeDocument/2006/relationships/customXml" Target="../ink/ink69.xml"/><Relationship Id="rId50" Type="http://schemas.openxmlformats.org/officeDocument/2006/relationships/customXml" Target="../ink/ink77.xml"/><Relationship Id="rId55" Type="http://schemas.openxmlformats.org/officeDocument/2006/relationships/image" Target="../media/image121.emf"/><Relationship Id="rId76" Type="http://schemas.openxmlformats.org/officeDocument/2006/relationships/customXml" Target="../ink/ink90.xml"/><Relationship Id="rId97" Type="http://schemas.openxmlformats.org/officeDocument/2006/relationships/image" Target="../media/image141.emf"/><Relationship Id="rId104" Type="http://schemas.openxmlformats.org/officeDocument/2006/relationships/customXml" Target="../ink/ink104.xml"/><Relationship Id="rId7" Type="http://schemas.openxmlformats.org/officeDocument/2006/relationships/image" Target="../media/image66.emf"/><Relationship Id="rId71" Type="http://schemas.openxmlformats.org/officeDocument/2006/relationships/image" Target="../media/image129.emf"/><Relationship Id="rId92" Type="http://schemas.openxmlformats.org/officeDocument/2006/relationships/customXml" Target="../ink/ink98.xml"/><Relationship Id="rId2" Type="http://schemas.openxmlformats.org/officeDocument/2006/relationships/customXml" Target="../ink/ink53.xml"/><Relationship Id="rId29" Type="http://schemas.openxmlformats.org/officeDocument/2006/relationships/image" Target="../media/image105.emf"/><Relationship Id="rId24" Type="http://schemas.openxmlformats.org/officeDocument/2006/relationships/customXml" Target="../ink/ink64.xml"/><Relationship Id="rId40" Type="http://schemas.openxmlformats.org/officeDocument/2006/relationships/customXml" Target="../ink/ink72.xml"/><Relationship Id="rId45" Type="http://schemas.openxmlformats.org/officeDocument/2006/relationships/image" Target="../media/image116.emf"/><Relationship Id="rId66" Type="http://schemas.openxmlformats.org/officeDocument/2006/relationships/customXml" Target="../ink/ink85.xml"/><Relationship Id="rId87" Type="http://schemas.openxmlformats.org/officeDocument/2006/relationships/image" Target="../media/image136.emf"/><Relationship Id="rId61" Type="http://schemas.openxmlformats.org/officeDocument/2006/relationships/image" Target="../media/image124.emf"/><Relationship Id="rId82" Type="http://schemas.openxmlformats.org/officeDocument/2006/relationships/customXml" Target="../ink/ink93.xml"/><Relationship Id="rId19" Type="http://schemas.openxmlformats.org/officeDocument/2006/relationships/image" Target="../media/image107.emf"/><Relationship Id="rId14" Type="http://schemas.openxmlformats.org/officeDocument/2006/relationships/customXml" Target="../ink/ink59.xml"/><Relationship Id="rId30" Type="http://schemas.openxmlformats.org/officeDocument/2006/relationships/customXml" Target="../ink/ink67.xml"/><Relationship Id="rId35" Type="http://schemas.openxmlformats.org/officeDocument/2006/relationships/image" Target="../media/image111.emf"/><Relationship Id="rId56" Type="http://schemas.openxmlformats.org/officeDocument/2006/relationships/customXml" Target="../ink/ink80.xml"/><Relationship Id="rId77" Type="http://schemas.openxmlformats.org/officeDocument/2006/relationships/image" Target="../media/image132.emf"/><Relationship Id="rId100" Type="http://schemas.openxmlformats.org/officeDocument/2006/relationships/customXml" Target="../ink/ink102.xml"/><Relationship Id="rId105" Type="http://schemas.openxmlformats.org/officeDocument/2006/relationships/image" Target="../media/image13.emf"/><Relationship Id="rId8" Type="http://schemas.openxmlformats.org/officeDocument/2006/relationships/customXml" Target="../ink/ink56.xml"/><Relationship Id="rId51" Type="http://schemas.openxmlformats.org/officeDocument/2006/relationships/image" Target="../media/image119.emf"/><Relationship Id="rId72" Type="http://schemas.openxmlformats.org/officeDocument/2006/relationships/customXml" Target="../ink/ink88.xml"/><Relationship Id="rId93" Type="http://schemas.openxmlformats.org/officeDocument/2006/relationships/image" Target="../media/image139.emf"/><Relationship Id="rId98" Type="http://schemas.openxmlformats.org/officeDocument/2006/relationships/customXml" Target="../ink/ink101.xml"/><Relationship Id="rId3" Type="http://schemas.openxmlformats.org/officeDocument/2006/relationships/image" Target="../media/image64.emf"/><Relationship Id="rId25" Type="http://schemas.openxmlformats.org/officeDocument/2006/relationships/image" Target="../media/image102.emf"/><Relationship Id="rId46" Type="http://schemas.openxmlformats.org/officeDocument/2006/relationships/customXml" Target="../ink/ink75.xml"/><Relationship Id="rId67" Type="http://schemas.openxmlformats.org/officeDocument/2006/relationships/image" Target="../media/image127.emf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6.xml"/><Relationship Id="rId21" Type="http://schemas.openxmlformats.org/officeDocument/2006/relationships/image" Target="../media/image73.emf"/><Relationship Id="rId42" Type="http://schemas.openxmlformats.org/officeDocument/2006/relationships/customXml" Target="../ink/ink123.xml"/><Relationship Id="rId47" Type="http://schemas.openxmlformats.org/officeDocument/2006/relationships/image" Target="../media/image86.emf"/><Relationship Id="rId63" Type="http://schemas.openxmlformats.org/officeDocument/2006/relationships/image" Target="../media/image94.emf"/><Relationship Id="rId68" Type="http://schemas.openxmlformats.org/officeDocument/2006/relationships/customXml" Target="../ink/ink136.xml"/><Relationship Id="rId16" Type="http://schemas.openxmlformats.org/officeDocument/2006/relationships/customXml" Target="../ink/ink111.xml"/><Relationship Id="rId11" Type="http://schemas.openxmlformats.org/officeDocument/2006/relationships/image" Target="../media/image68.emf"/><Relationship Id="rId24" Type="http://schemas.openxmlformats.org/officeDocument/2006/relationships/customXml" Target="../ink/ink115.xml"/><Relationship Id="rId32" Type="http://schemas.openxmlformats.org/officeDocument/2006/relationships/customXml" Target="../ink/ink119.xml"/><Relationship Id="rId37" Type="http://schemas.openxmlformats.org/officeDocument/2006/relationships/image" Target="../media/image81.emf"/><Relationship Id="rId40" Type="http://schemas.openxmlformats.org/officeDocument/2006/relationships/customXml" Target="../ink/ink122.xml"/><Relationship Id="rId45" Type="http://schemas.openxmlformats.org/officeDocument/2006/relationships/image" Target="../media/image85.emf"/><Relationship Id="rId53" Type="http://schemas.openxmlformats.org/officeDocument/2006/relationships/image" Target="../media/image89.emf"/><Relationship Id="rId58" Type="http://schemas.openxmlformats.org/officeDocument/2006/relationships/customXml" Target="../ink/ink131.xml"/><Relationship Id="rId66" Type="http://schemas.openxmlformats.org/officeDocument/2006/relationships/customXml" Target="../ink/ink135.xml"/><Relationship Id="rId74" Type="http://schemas.openxmlformats.org/officeDocument/2006/relationships/customXml" Target="../ink/ink139.xml"/><Relationship Id="rId79" Type="http://schemas.openxmlformats.org/officeDocument/2006/relationships/image" Target="../media/image21.emf"/><Relationship Id="rId5" Type="http://schemas.openxmlformats.org/officeDocument/2006/relationships/image" Target="../media/image65.emf"/><Relationship Id="rId61" Type="http://schemas.openxmlformats.org/officeDocument/2006/relationships/image" Target="../media/image93.emf"/><Relationship Id="rId82" Type="http://schemas.openxmlformats.org/officeDocument/2006/relationships/customXml" Target="../ink/ink143.xml"/><Relationship Id="rId19" Type="http://schemas.openxmlformats.org/officeDocument/2006/relationships/image" Target="../media/image72.emf"/><Relationship Id="rId14" Type="http://schemas.openxmlformats.org/officeDocument/2006/relationships/customXml" Target="../ink/ink110.xml"/><Relationship Id="rId22" Type="http://schemas.openxmlformats.org/officeDocument/2006/relationships/customXml" Target="../ink/ink114.xml"/><Relationship Id="rId27" Type="http://schemas.openxmlformats.org/officeDocument/2006/relationships/image" Target="../media/image76.emf"/><Relationship Id="rId30" Type="http://schemas.openxmlformats.org/officeDocument/2006/relationships/customXml" Target="../ink/ink118.xml"/><Relationship Id="rId35" Type="http://schemas.openxmlformats.org/officeDocument/2006/relationships/image" Target="../media/image80.emf"/><Relationship Id="rId43" Type="http://schemas.openxmlformats.org/officeDocument/2006/relationships/image" Target="../media/image84.emf"/><Relationship Id="rId48" Type="http://schemas.openxmlformats.org/officeDocument/2006/relationships/customXml" Target="../ink/ink126.xml"/><Relationship Id="rId56" Type="http://schemas.openxmlformats.org/officeDocument/2006/relationships/customXml" Target="../ink/ink130.xml"/><Relationship Id="rId64" Type="http://schemas.openxmlformats.org/officeDocument/2006/relationships/customXml" Target="../ink/ink134.xml"/><Relationship Id="rId69" Type="http://schemas.openxmlformats.org/officeDocument/2006/relationships/image" Target="../media/image16.emf"/><Relationship Id="rId77" Type="http://schemas.openxmlformats.org/officeDocument/2006/relationships/image" Target="../media/image20.emf"/><Relationship Id="rId51" Type="http://schemas.openxmlformats.org/officeDocument/2006/relationships/image" Target="../media/image88.emf"/><Relationship Id="rId72" Type="http://schemas.openxmlformats.org/officeDocument/2006/relationships/customXml" Target="../ink/ink138.xml"/><Relationship Id="rId80" Type="http://schemas.openxmlformats.org/officeDocument/2006/relationships/customXml" Target="../ink/ink142.xml"/><Relationship Id="rId3" Type="http://schemas.openxmlformats.org/officeDocument/2006/relationships/image" Target="../media/image64.emf"/><Relationship Id="rId12" Type="http://schemas.openxmlformats.org/officeDocument/2006/relationships/customXml" Target="../ink/ink109.xml"/><Relationship Id="rId17" Type="http://schemas.openxmlformats.org/officeDocument/2006/relationships/image" Target="../media/image71.emf"/><Relationship Id="rId25" Type="http://schemas.openxmlformats.org/officeDocument/2006/relationships/image" Target="../media/image75.emf"/><Relationship Id="rId38" Type="http://schemas.openxmlformats.org/officeDocument/2006/relationships/customXml" Target="../ink/ink121.xml"/><Relationship Id="rId46" Type="http://schemas.openxmlformats.org/officeDocument/2006/relationships/customXml" Target="../ink/ink125.xml"/><Relationship Id="rId59" Type="http://schemas.openxmlformats.org/officeDocument/2006/relationships/image" Target="../media/image92.emf"/><Relationship Id="rId67" Type="http://schemas.openxmlformats.org/officeDocument/2006/relationships/image" Target="../media/image15.emf"/><Relationship Id="rId20" Type="http://schemas.openxmlformats.org/officeDocument/2006/relationships/customXml" Target="../ink/ink113.xml"/><Relationship Id="rId41" Type="http://schemas.openxmlformats.org/officeDocument/2006/relationships/image" Target="../media/image83.emf"/><Relationship Id="rId54" Type="http://schemas.openxmlformats.org/officeDocument/2006/relationships/customXml" Target="../ink/ink129.xml"/><Relationship Id="rId62" Type="http://schemas.openxmlformats.org/officeDocument/2006/relationships/customXml" Target="../ink/ink133.xml"/><Relationship Id="rId70" Type="http://schemas.openxmlformats.org/officeDocument/2006/relationships/customXml" Target="../ink/ink137.xml"/><Relationship Id="rId75" Type="http://schemas.openxmlformats.org/officeDocument/2006/relationships/image" Target="../media/image19.emf"/><Relationship Id="rId83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15" Type="http://schemas.openxmlformats.org/officeDocument/2006/relationships/image" Target="../media/image70.emf"/><Relationship Id="rId23" Type="http://schemas.openxmlformats.org/officeDocument/2006/relationships/image" Target="../media/image74.emf"/><Relationship Id="rId28" Type="http://schemas.openxmlformats.org/officeDocument/2006/relationships/customXml" Target="../ink/ink117.xml"/><Relationship Id="rId36" Type="http://schemas.openxmlformats.org/officeDocument/2006/relationships/customXml" Target="../ink/ink120.xml"/><Relationship Id="rId49" Type="http://schemas.openxmlformats.org/officeDocument/2006/relationships/image" Target="../media/image87.emf"/><Relationship Id="rId57" Type="http://schemas.openxmlformats.org/officeDocument/2006/relationships/image" Target="../media/image91.emf"/><Relationship Id="rId10" Type="http://schemas.openxmlformats.org/officeDocument/2006/relationships/customXml" Target="../ink/ink108.xml"/><Relationship Id="rId31" Type="http://schemas.openxmlformats.org/officeDocument/2006/relationships/image" Target="../media/image78.emf"/><Relationship Id="rId44" Type="http://schemas.openxmlformats.org/officeDocument/2006/relationships/customXml" Target="../ink/ink124.xml"/><Relationship Id="rId52" Type="http://schemas.openxmlformats.org/officeDocument/2006/relationships/customXml" Target="../ink/ink128.xml"/><Relationship Id="rId60" Type="http://schemas.openxmlformats.org/officeDocument/2006/relationships/customXml" Target="../ink/ink132.xml"/><Relationship Id="rId65" Type="http://schemas.openxmlformats.org/officeDocument/2006/relationships/image" Target="../media/image14.emf"/><Relationship Id="rId73" Type="http://schemas.openxmlformats.org/officeDocument/2006/relationships/image" Target="../media/image18.emf"/><Relationship Id="rId78" Type="http://schemas.openxmlformats.org/officeDocument/2006/relationships/customXml" Target="../ink/ink141.xml"/><Relationship Id="rId81" Type="http://schemas.openxmlformats.org/officeDocument/2006/relationships/image" Target="../media/image22.emf"/><Relationship Id="rId4" Type="http://schemas.openxmlformats.org/officeDocument/2006/relationships/customXml" Target="../ink/ink106.xml"/><Relationship Id="rId9" Type="http://schemas.openxmlformats.org/officeDocument/2006/relationships/image" Target="../media/image67.emf"/><Relationship Id="rId13" Type="http://schemas.openxmlformats.org/officeDocument/2006/relationships/image" Target="../media/image69.emf"/><Relationship Id="rId18" Type="http://schemas.openxmlformats.org/officeDocument/2006/relationships/customXml" Target="../ink/ink112.xml"/><Relationship Id="rId39" Type="http://schemas.openxmlformats.org/officeDocument/2006/relationships/image" Target="../media/image82.emf"/><Relationship Id="rId50" Type="http://schemas.openxmlformats.org/officeDocument/2006/relationships/customXml" Target="../ink/ink127.xml"/><Relationship Id="rId55" Type="http://schemas.openxmlformats.org/officeDocument/2006/relationships/image" Target="../media/image90.emf"/><Relationship Id="rId76" Type="http://schemas.openxmlformats.org/officeDocument/2006/relationships/customXml" Target="../ink/ink140.xml"/><Relationship Id="rId71" Type="http://schemas.openxmlformats.org/officeDocument/2006/relationships/image" Target="../media/image17.emf"/><Relationship Id="rId2" Type="http://schemas.openxmlformats.org/officeDocument/2006/relationships/customXml" Target="../ink/ink105.xml"/><Relationship Id="rId29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6.xml"/><Relationship Id="rId21" Type="http://schemas.openxmlformats.org/officeDocument/2006/relationships/image" Target="../media/image26.emf"/><Relationship Id="rId42" Type="http://schemas.openxmlformats.org/officeDocument/2006/relationships/customXml" Target="../ink/ink164.xml"/><Relationship Id="rId47" Type="http://schemas.openxmlformats.org/officeDocument/2006/relationships/image" Target="../media/image39.emf"/><Relationship Id="rId63" Type="http://schemas.openxmlformats.org/officeDocument/2006/relationships/image" Target="../media/image47.emf"/><Relationship Id="rId68" Type="http://schemas.openxmlformats.org/officeDocument/2006/relationships/customXml" Target="../ink/ink177.xml"/><Relationship Id="rId16" Type="http://schemas.openxmlformats.org/officeDocument/2006/relationships/customXml" Target="../ink/ink151.xml"/><Relationship Id="rId11" Type="http://schemas.openxmlformats.org/officeDocument/2006/relationships/image" Target="../media/image18.emf"/><Relationship Id="rId32" Type="http://schemas.openxmlformats.org/officeDocument/2006/relationships/customXml" Target="../ink/ink159.xml"/><Relationship Id="rId37" Type="http://schemas.openxmlformats.org/officeDocument/2006/relationships/image" Target="../media/image34.emf"/><Relationship Id="rId53" Type="http://schemas.openxmlformats.org/officeDocument/2006/relationships/image" Target="../media/image42.emf"/><Relationship Id="rId58" Type="http://schemas.openxmlformats.org/officeDocument/2006/relationships/customXml" Target="../ink/ink172.xml"/><Relationship Id="rId74" Type="http://schemas.openxmlformats.org/officeDocument/2006/relationships/customXml" Target="../ink/ink180.xml"/><Relationship Id="rId79" Type="http://schemas.openxmlformats.org/officeDocument/2006/relationships/image" Target="../media/image55.emf"/><Relationship Id="rId5" Type="http://schemas.openxmlformats.org/officeDocument/2006/relationships/image" Target="../media/image15.emf"/><Relationship Id="rId61" Type="http://schemas.openxmlformats.org/officeDocument/2006/relationships/image" Target="../media/image46.emf"/><Relationship Id="rId82" Type="http://schemas.openxmlformats.org/officeDocument/2006/relationships/customXml" Target="../ink/ink184.xml"/><Relationship Id="rId19" Type="http://schemas.openxmlformats.org/officeDocument/2006/relationships/image" Target="../media/image25.emf"/><Relationship Id="rId14" Type="http://schemas.openxmlformats.org/officeDocument/2006/relationships/customXml" Target="../ink/ink150.xml"/><Relationship Id="rId22" Type="http://schemas.openxmlformats.org/officeDocument/2006/relationships/customXml" Target="../ink/ink154.xml"/><Relationship Id="rId27" Type="http://schemas.openxmlformats.org/officeDocument/2006/relationships/image" Target="../media/image29.emf"/><Relationship Id="rId30" Type="http://schemas.openxmlformats.org/officeDocument/2006/relationships/customXml" Target="../ink/ink158.xml"/><Relationship Id="rId35" Type="http://schemas.openxmlformats.org/officeDocument/2006/relationships/image" Target="../media/image33.emf"/><Relationship Id="rId43" Type="http://schemas.openxmlformats.org/officeDocument/2006/relationships/image" Target="../media/image37.emf"/><Relationship Id="rId48" Type="http://schemas.openxmlformats.org/officeDocument/2006/relationships/customXml" Target="../ink/ink167.xml"/><Relationship Id="rId56" Type="http://schemas.openxmlformats.org/officeDocument/2006/relationships/customXml" Target="../ink/ink171.xml"/><Relationship Id="rId64" Type="http://schemas.openxmlformats.org/officeDocument/2006/relationships/customXml" Target="../ink/ink175.xml"/><Relationship Id="rId69" Type="http://schemas.openxmlformats.org/officeDocument/2006/relationships/image" Target="../media/image50.emf"/><Relationship Id="rId77" Type="http://schemas.openxmlformats.org/officeDocument/2006/relationships/image" Target="../media/image54.emf"/><Relationship Id="rId8" Type="http://schemas.openxmlformats.org/officeDocument/2006/relationships/customXml" Target="../ink/ink147.xml"/><Relationship Id="rId51" Type="http://schemas.openxmlformats.org/officeDocument/2006/relationships/image" Target="../media/image41.emf"/><Relationship Id="rId72" Type="http://schemas.openxmlformats.org/officeDocument/2006/relationships/customXml" Target="../ink/ink179.xml"/><Relationship Id="rId80" Type="http://schemas.openxmlformats.org/officeDocument/2006/relationships/customXml" Target="../ink/ink183.xml"/><Relationship Id="rId3" Type="http://schemas.openxmlformats.org/officeDocument/2006/relationships/image" Target="../media/image14.emf"/><Relationship Id="rId12" Type="http://schemas.openxmlformats.org/officeDocument/2006/relationships/customXml" Target="../ink/ink149.xml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33" Type="http://schemas.openxmlformats.org/officeDocument/2006/relationships/image" Target="../media/image32.emf"/><Relationship Id="rId38" Type="http://schemas.openxmlformats.org/officeDocument/2006/relationships/customXml" Target="../ink/ink162.xml"/><Relationship Id="rId46" Type="http://schemas.openxmlformats.org/officeDocument/2006/relationships/customXml" Target="../ink/ink166.xml"/><Relationship Id="rId59" Type="http://schemas.openxmlformats.org/officeDocument/2006/relationships/image" Target="../media/image45.emf"/><Relationship Id="rId67" Type="http://schemas.openxmlformats.org/officeDocument/2006/relationships/image" Target="../media/image49.emf"/><Relationship Id="rId20" Type="http://schemas.openxmlformats.org/officeDocument/2006/relationships/customXml" Target="../ink/ink153.xml"/><Relationship Id="rId41" Type="http://schemas.openxmlformats.org/officeDocument/2006/relationships/image" Target="../media/image36.emf"/><Relationship Id="rId54" Type="http://schemas.openxmlformats.org/officeDocument/2006/relationships/customXml" Target="../ink/ink170.xml"/><Relationship Id="rId62" Type="http://schemas.openxmlformats.org/officeDocument/2006/relationships/customXml" Target="../ink/ink174.xml"/><Relationship Id="rId70" Type="http://schemas.openxmlformats.org/officeDocument/2006/relationships/customXml" Target="../ink/ink178.xml"/><Relationship Id="rId75" Type="http://schemas.openxmlformats.org/officeDocument/2006/relationships/image" Target="../media/image53.emf"/><Relationship Id="rId83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6.xml"/><Relationship Id="rId15" Type="http://schemas.openxmlformats.org/officeDocument/2006/relationships/image" Target="../media/image20.emf"/><Relationship Id="rId23" Type="http://schemas.openxmlformats.org/officeDocument/2006/relationships/image" Target="../media/image27.emf"/><Relationship Id="rId28" Type="http://schemas.openxmlformats.org/officeDocument/2006/relationships/customXml" Target="../ink/ink157.xml"/><Relationship Id="rId36" Type="http://schemas.openxmlformats.org/officeDocument/2006/relationships/customXml" Target="../ink/ink161.xml"/><Relationship Id="rId49" Type="http://schemas.openxmlformats.org/officeDocument/2006/relationships/image" Target="../media/image40.emf"/><Relationship Id="rId57" Type="http://schemas.openxmlformats.org/officeDocument/2006/relationships/image" Target="../media/image44.emf"/><Relationship Id="rId10" Type="http://schemas.openxmlformats.org/officeDocument/2006/relationships/customXml" Target="../ink/ink148.xml"/><Relationship Id="rId31" Type="http://schemas.openxmlformats.org/officeDocument/2006/relationships/image" Target="../media/image31.emf"/><Relationship Id="rId44" Type="http://schemas.openxmlformats.org/officeDocument/2006/relationships/customXml" Target="../ink/ink165.xml"/><Relationship Id="rId52" Type="http://schemas.openxmlformats.org/officeDocument/2006/relationships/customXml" Target="../ink/ink169.xml"/><Relationship Id="rId60" Type="http://schemas.openxmlformats.org/officeDocument/2006/relationships/customXml" Target="../ink/ink173.xml"/><Relationship Id="rId65" Type="http://schemas.openxmlformats.org/officeDocument/2006/relationships/image" Target="../media/image48.emf"/><Relationship Id="rId73" Type="http://schemas.openxmlformats.org/officeDocument/2006/relationships/image" Target="../media/image52.emf"/><Relationship Id="rId78" Type="http://schemas.openxmlformats.org/officeDocument/2006/relationships/customXml" Target="../ink/ink182.xml"/><Relationship Id="rId81" Type="http://schemas.openxmlformats.org/officeDocument/2006/relationships/image" Target="../media/image56.emf"/><Relationship Id="rId4" Type="http://schemas.openxmlformats.org/officeDocument/2006/relationships/customXml" Target="../ink/ink145.xml"/><Relationship Id="rId9" Type="http://schemas.openxmlformats.org/officeDocument/2006/relationships/image" Target="../media/image17.emf"/><Relationship Id="rId13" Type="http://schemas.openxmlformats.org/officeDocument/2006/relationships/image" Target="../media/image19.emf"/><Relationship Id="rId18" Type="http://schemas.openxmlformats.org/officeDocument/2006/relationships/customXml" Target="../ink/ink152.xml"/><Relationship Id="rId39" Type="http://schemas.openxmlformats.org/officeDocument/2006/relationships/image" Target="../media/image35.emf"/><Relationship Id="rId34" Type="http://schemas.openxmlformats.org/officeDocument/2006/relationships/customXml" Target="../ink/ink160.xml"/><Relationship Id="rId50" Type="http://schemas.openxmlformats.org/officeDocument/2006/relationships/customXml" Target="../ink/ink168.xml"/><Relationship Id="rId55" Type="http://schemas.openxmlformats.org/officeDocument/2006/relationships/image" Target="../media/image43.emf"/><Relationship Id="rId76" Type="http://schemas.openxmlformats.org/officeDocument/2006/relationships/customXml" Target="../ink/ink181.xml"/><Relationship Id="rId7" Type="http://schemas.openxmlformats.org/officeDocument/2006/relationships/image" Target="../media/image16.emf"/><Relationship Id="rId71" Type="http://schemas.openxmlformats.org/officeDocument/2006/relationships/image" Target="../media/image51.emf"/><Relationship Id="rId2" Type="http://schemas.openxmlformats.org/officeDocument/2006/relationships/customXml" Target="../ink/ink144.xml"/><Relationship Id="rId29" Type="http://schemas.openxmlformats.org/officeDocument/2006/relationships/image" Target="../media/image30.emf"/><Relationship Id="rId24" Type="http://schemas.openxmlformats.org/officeDocument/2006/relationships/customXml" Target="../ink/ink155.xml"/><Relationship Id="rId40" Type="http://schemas.openxmlformats.org/officeDocument/2006/relationships/customXml" Target="../ink/ink163.xml"/><Relationship Id="rId45" Type="http://schemas.openxmlformats.org/officeDocument/2006/relationships/image" Target="../media/image38.emf"/><Relationship Id="rId66" Type="http://schemas.openxmlformats.org/officeDocument/2006/relationships/customXml" Target="../ink/ink176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1.xml"/><Relationship Id="rId21" Type="http://schemas.openxmlformats.org/officeDocument/2006/relationships/image" Target="../media/image73.emf"/><Relationship Id="rId42" Type="http://schemas.openxmlformats.org/officeDocument/2006/relationships/customXml" Target="../ink/ink197.xml"/><Relationship Id="rId47" Type="http://schemas.openxmlformats.org/officeDocument/2006/relationships/image" Target="../media/image62.emf"/><Relationship Id="rId63" Type="http://schemas.openxmlformats.org/officeDocument/2006/relationships/image" Target="../media/image148.emf"/><Relationship Id="rId68" Type="http://schemas.openxmlformats.org/officeDocument/2006/relationships/customXml" Target="../ink/ink210.xml"/><Relationship Id="rId84" Type="http://schemas.openxmlformats.org/officeDocument/2006/relationships/image" Target="../media/image159.emf"/><Relationship Id="rId89" Type="http://schemas.openxmlformats.org/officeDocument/2006/relationships/customXml" Target="../ink/ink220.xml"/><Relationship Id="rId11" Type="http://schemas.openxmlformats.org/officeDocument/2006/relationships/image" Target="../media/image68.emf"/><Relationship Id="rId37" Type="http://schemas.openxmlformats.org/officeDocument/2006/relationships/image" Target="../media/image22.emf"/><Relationship Id="rId53" Type="http://schemas.openxmlformats.org/officeDocument/2006/relationships/image" Target="../media/image143.emf"/><Relationship Id="rId58" Type="http://schemas.openxmlformats.org/officeDocument/2006/relationships/customXml" Target="../ink/ink205.xml"/><Relationship Id="rId74" Type="http://schemas.openxmlformats.org/officeDocument/2006/relationships/customXml" Target="../ink/ink213.xml"/><Relationship Id="rId79" Type="http://schemas.openxmlformats.org/officeDocument/2006/relationships/image" Target="../media/image156.emf"/><Relationship Id="rId61" Type="http://schemas.openxmlformats.org/officeDocument/2006/relationships/image" Target="../media/image147.emf"/><Relationship Id="rId82" Type="http://schemas.openxmlformats.org/officeDocument/2006/relationships/image" Target="../media/image158.png"/><Relationship Id="rId90" Type="http://schemas.openxmlformats.org/officeDocument/2006/relationships/image" Target="../media/image162.emf"/><Relationship Id="rId95" Type="http://schemas.openxmlformats.org/officeDocument/2006/relationships/customXml" Target="../ink/ink223.xml"/><Relationship Id="rId19" Type="http://schemas.openxmlformats.org/officeDocument/2006/relationships/image" Target="../media/image72.emf"/><Relationship Id="rId22" Type="http://schemas.openxmlformats.org/officeDocument/2006/relationships/customXml" Target="../ink/ink190.xml"/><Relationship Id="rId27" Type="http://schemas.openxmlformats.org/officeDocument/2006/relationships/image" Target="../media/image76.emf"/><Relationship Id="rId30" Type="http://schemas.openxmlformats.org/officeDocument/2006/relationships/customXml" Target="../ink/ink193.xml"/><Relationship Id="rId35" Type="http://schemas.openxmlformats.org/officeDocument/2006/relationships/image" Target="../media/image80.emf"/><Relationship Id="rId43" Type="http://schemas.openxmlformats.org/officeDocument/2006/relationships/image" Target="../media/image60.emf"/><Relationship Id="rId48" Type="http://schemas.openxmlformats.org/officeDocument/2006/relationships/customXml" Target="../ink/ink200.xml"/><Relationship Id="rId56" Type="http://schemas.openxmlformats.org/officeDocument/2006/relationships/customXml" Target="../ink/ink204.xml"/><Relationship Id="rId64" Type="http://schemas.openxmlformats.org/officeDocument/2006/relationships/customXml" Target="../ink/ink208.xml"/><Relationship Id="rId69" Type="http://schemas.openxmlformats.org/officeDocument/2006/relationships/image" Target="../media/image151.emf"/><Relationship Id="rId77" Type="http://schemas.openxmlformats.org/officeDocument/2006/relationships/image" Target="../media/image155.emf"/><Relationship Id="rId51" Type="http://schemas.openxmlformats.org/officeDocument/2006/relationships/image" Target="../media/image99.emf"/><Relationship Id="rId72" Type="http://schemas.openxmlformats.org/officeDocument/2006/relationships/customXml" Target="../ink/ink212.xml"/><Relationship Id="rId80" Type="http://schemas.openxmlformats.org/officeDocument/2006/relationships/customXml" Target="../ink/ink216.xml"/><Relationship Id="rId85" Type="http://schemas.openxmlformats.org/officeDocument/2006/relationships/customXml" Target="../ink/ink218.xml"/><Relationship Id="rId93" Type="http://schemas.openxmlformats.org/officeDocument/2006/relationships/customXml" Target="../ink/ink222.xml"/><Relationship Id="rId98" Type="http://schemas.openxmlformats.org/officeDocument/2006/relationships/image" Target="../media/image166.emf"/><Relationship Id="rId3" Type="http://schemas.openxmlformats.org/officeDocument/2006/relationships/image" Target="../media/image64.emf"/><Relationship Id="rId12" Type="http://schemas.openxmlformats.org/officeDocument/2006/relationships/customXml" Target="../ink/ink187.xml"/><Relationship Id="rId17" Type="http://schemas.openxmlformats.org/officeDocument/2006/relationships/image" Target="../media/image71.emf"/><Relationship Id="rId25" Type="http://schemas.openxmlformats.org/officeDocument/2006/relationships/image" Target="../media/image75.emf"/><Relationship Id="rId38" Type="http://schemas.openxmlformats.org/officeDocument/2006/relationships/customXml" Target="../ink/ink195.xml"/><Relationship Id="rId46" Type="http://schemas.openxmlformats.org/officeDocument/2006/relationships/customXml" Target="../ink/ink199.xml"/><Relationship Id="rId59" Type="http://schemas.openxmlformats.org/officeDocument/2006/relationships/image" Target="../media/image146.emf"/><Relationship Id="rId67" Type="http://schemas.openxmlformats.org/officeDocument/2006/relationships/image" Target="../media/image150.emf"/><Relationship Id="rId20" Type="http://schemas.openxmlformats.org/officeDocument/2006/relationships/customXml" Target="../ink/ink189.xml"/><Relationship Id="rId41" Type="http://schemas.openxmlformats.org/officeDocument/2006/relationships/image" Target="../media/image59.emf"/><Relationship Id="rId54" Type="http://schemas.openxmlformats.org/officeDocument/2006/relationships/customXml" Target="../ink/ink203.xml"/><Relationship Id="rId62" Type="http://schemas.openxmlformats.org/officeDocument/2006/relationships/customXml" Target="../ink/ink207.xml"/><Relationship Id="rId70" Type="http://schemas.openxmlformats.org/officeDocument/2006/relationships/customXml" Target="../ink/ink211.xml"/><Relationship Id="rId75" Type="http://schemas.openxmlformats.org/officeDocument/2006/relationships/image" Target="../media/image154.emf"/><Relationship Id="rId83" Type="http://schemas.openxmlformats.org/officeDocument/2006/relationships/customXml" Target="../ink/ink217.xml"/><Relationship Id="rId88" Type="http://schemas.openxmlformats.org/officeDocument/2006/relationships/image" Target="../media/image161.emf"/><Relationship Id="rId91" Type="http://schemas.openxmlformats.org/officeDocument/2006/relationships/customXml" Target="../ink/ink221.xml"/><Relationship Id="rId96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92.xml"/><Relationship Id="rId36" Type="http://schemas.openxmlformats.org/officeDocument/2006/relationships/customXml" Target="../ink/ink194.xml"/><Relationship Id="rId49" Type="http://schemas.openxmlformats.org/officeDocument/2006/relationships/image" Target="../media/image63.emf"/><Relationship Id="rId57" Type="http://schemas.openxmlformats.org/officeDocument/2006/relationships/image" Target="../media/image145.emf"/><Relationship Id="rId44" Type="http://schemas.openxmlformats.org/officeDocument/2006/relationships/customXml" Target="../ink/ink198.xml"/><Relationship Id="rId52" Type="http://schemas.openxmlformats.org/officeDocument/2006/relationships/customXml" Target="../ink/ink202.xml"/><Relationship Id="rId60" Type="http://schemas.openxmlformats.org/officeDocument/2006/relationships/customXml" Target="../ink/ink206.xml"/><Relationship Id="rId65" Type="http://schemas.openxmlformats.org/officeDocument/2006/relationships/image" Target="../media/image149.emf"/><Relationship Id="rId73" Type="http://schemas.openxmlformats.org/officeDocument/2006/relationships/image" Target="../media/image153.emf"/><Relationship Id="rId78" Type="http://schemas.openxmlformats.org/officeDocument/2006/relationships/customXml" Target="../ink/ink215.xml"/><Relationship Id="rId81" Type="http://schemas.openxmlformats.org/officeDocument/2006/relationships/image" Target="../media/image157.emf"/><Relationship Id="rId86" Type="http://schemas.openxmlformats.org/officeDocument/2006/relationships/image" Target="../media/image160.emf"/><Relationship Id="rId94" Type="http://schemas.openxmlformats.org/officeDocument/2006/relationships/image" Target="../media/image164.emf"/><Relationship Id="rId4" Type="http://schemas.openxmlformats.org/officeDocument/2006/relationships/customXml" Target="../ink/ink186.xml"/><Relationship Id="rId18" Type="http://schemas.openxmlformats.org/officeDocument/2006/relationships/customXml" Target="../ink/ink188.xml"/><Relationship Id="rId39" Type="http://schemas.openxmlformats.org/officeDocument/2006/relationships/image" Target="../media/image58.emf"/><Relationship Id="rId50" Type="http://schemas.openxmlformats.org/officeDocument/2006/relationships/customXml" Target="../ink/ink201.xml"/><Relationship Id="rId55" Type="http://schemas.openxmlformats.org/officeDocument/2006/relationships/image" Target="../media/image144.emf"/><Relationship Id="rId76" Type="http://schemas.openxmlformats.org/officeDocument/2006/relationships/customXml" Target="../ink/ink214.xml"/><Relationship Id="rId97" Type="http://schemas.openxmlformats.org/officeDocument/2006/relationships/customXml" Target="../ink/ink224.xml"/><Relationship Id="rId71" Type="http://schemas.openxmlformats.org/officeDocument/2006/relationships/image" Target="../media/image152.emf"/><Relationship Id="rId92" Type="http://schemas.openxmlformats.org/officeDocument/2006/relationships/image" Target="../media/image163.emf"/><Relationship Id="rId2" Type="http://schemas.openxmlformats.org/officeDocument/2006/relationships/customXml" Target="../ink/ink185.xml"/><Relationship Id="rId29" Type="http://schemas.openxmlformats.org/officeDocument/2006/relationships/image" Target="../media/image77.emf"/><Relationship Id="rId40" Type="http://schemas.openxmlformats.org/officeDocument/2006/relationships/customXml" Target="../ink/ink196.xml"/><Relationship Id="rId45" Type="http://schemas.openxmlformats.org/officeDocument/2006/relationships/image" Target="../media/image61.emf"/><Relationship Id="rId66" Type="http://schemas.openxmlformats.org/officeDocument/2006/relationships/customXml" Target="../ink/ink209.xml"/><Relationship Id="rId87" Type="http://schemas.openxmlformats.org/officeDocument/2006/relationships/customXml" Target="../ink/ink2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31.xml"/><Relationship Id="rId26" Type="http://schemas.openxmlformats.org/officeDocument/2006/relationships/customXml" Target="../ink/ink235.xml"/><Relationship Id="rId39" Type="http://schemas.openxmlformats.org/officeDocument/2006/relationships/image" Target="../media/image82.emf"/><Relationship Id="rId21" Type="http://schemas.openxmlformats.org/officeDocument/2006/relationships/image" Target="../media/image73.emf"/><Relationship Id="rId42" Type="http://schemas.openxmlformats.org/officeDocument/2006/relationships/customXml" Target="../ink/ink242.xml"/><Relationship Id="rId47" Type="http://schemas.openxmlformats.org/officeDocument/2006/relationships/image" Target="../media/image86.emf"/><Relationship Id="rId50" Type="http://schemas.openxmlformats.org/officeDocument/2006/relationships/customXml" Target="../ink/ink246.xml"/><Relationship Id="rId55" Type="http://schemas.openxmlformats.org/officeDocument/2006/relationships/image" Target="../media/image90.emf"/><Relationship Id="rId63" Type="http://schemas.openxmlformats.org/officeDocument/2006/relationships/image" Target="../media/image169.emf"/><Relationship Id="rId2" Type="http://schemas.openxmlformats.org/officeDocument/2006/relationships/customXml" Target="../ink/ink225.xml"/><Relationship Id="rId16" Type="http://schemas.openxmlformats.org/officeDocument/2006/relationships/customXml" Target="../ink/ink230.xml"/><Relationship Id="rId29" Type="http://schemas.openxmlformats.org/officeDocument/2006/relationships/image" Target="../media/image77.emf"/><Relationship Id="rId11" Type="http://schemas.openxmlformats.org/officeDocument/2006/relationships/image" Target="../media/image68.emf"/><Relationship Id="rId24" Type="http://schemas.openxmlformats.org/officeDocument/2006/relationships/customXml" Target="../ink/ink234.xml"/><Relationship Id="rId32" Type="http://schemas.openxmlformats.org/officeDocument/2006/relationships/customXml" Target="../ink/ink238.xml"/><Relationship Id="rId37" Type="http://schemas.openxmlformats.org/officeDocument/2006/relationships/image" Target="../media/image81.emf"/><Relationship Id="rId40" Type="http://schemas.openxmlformats.org/officeDocument/2006/relationships/customXml" Target="../ink/ink241.xml"/><Relationship Id="rId45" Type="http://schemas.openxmlformats.org/officeDocument/2006/relationships/image" Target="../media/image85.emf"/><Relationship Id="rId53" Type="http://schemas.openxmlformats.org/officeDocument/2006/relationships/image" Target="../media/image89.emf"/><Relationship Id="rId58" Type="http://schemas.openxmlformats.org/officeDocument/2006/relationships/customXml" Target="../ink/ink250.xml"/><Relationship Id="rId66" Type="http://schemas.openxmlformats.org/officeDocument/2006/relationships/customXml" Target="../ink/ink254.xml"/><Relationship Id="rId5" Type="http://schemas.openxmlformats.org/officeDocument/2006/relationships/image" Target="../media/image65.emf"/><Relationship Id="rId61" Type="http://schemas.openxmlformats.org/officeDocument/2006/relationships/image" Target="../media/image168.emf"/><Relationship Id="rId19" Type="http://schemas.openxmlformats.org/officeDocument/2006/relationships/image" Target="../media/image72.emf"/><Relationship Id="rId22" Type="http://schemas.openxmlformats.org/officeDocument/2006/relationships/customXml" Target="../ink/ink233.xml"/><Relationship Id="rId27" Type="http://schemas.openxmlformats.org/officeDocument/2006/relationships/image" Target="../media/image76.emf"/><Relationship Id="rId30" Type="http://schemas.openxmlformats.org/officeDocument/2006/relationships/customXml" Target="../ink/ink237.xml"/><Relationship Id="rId35" Type="http://schemas.openxmlformats.org/officeDocument/2006/relationships/image" Target="../media/image80.emf"/><Relationship Id="rId43" Type="http://schemas.openxmlformats.org/officeDocument/2006/relationships/image" Target="../media/image84.emf"/><Relationship Id="rId48" Type="http://schemas.openxmlformats.org/officeDocument/2006/relationships/customXml" Target="../ink/ink245.xml"/><Relationship Id="rId56" Type="http://schemas.openxmlformats.org/officeDocument/2006/relationships/customXml" Target="../ink/ink249.xml"/><Relationship Id="rId64" Type="http://schemas.openxmlformats.org/officeDocument/2006/relationships/customXml" Target="../ink/ink253.xml"/><Relationship Id="rId51" Type="http://schemas.openxmlformats.org/officeDocument/2006/relationships/image" Target="../media/image88.emf"/><Relationship Id="rId3" Type="http://schemas.openxmlformats.org/officeDocument/2006/relationships/image" Target="../media/image64.emf"/><Relationship Id="rId12" Type="http://schemas.openxmlformats.org/officeDocument/2006/relationships/customXml" Target="../ink/ink229.xml"/><Relationship Id="rId17" Type="http://schemas.openxmlformats.org/officeDocument/2006/relationships/image" Target="../media/image71.emf"/><Relationship Id="rId25" Type="http://schemas.openxmlformats.org/officeDocument/2006/relationships/image" Target="../media/image75.emf"/><Relationship Id="rId38" Type="http://schemas.openxmlformats.org/officeDocument/2006/relationships/customXml" Target="../ink/ink240.xml"/><Relationship Id="rId46" Type="http://schemas.openxmlformats.org/officeDocument/2006/relationships/customXml" Target="../ink/ink244.xml"/><Relationship Id="rId59" Type="http://schemas.openxmlformats.org/officeDocument/2006/relationships/image" Target="../media/image92.emf"/><Relationship Id="rId67" Type="http://schemas.openxmlformats.org/officeDocument/2006/relationships/image" Target="../media/image171.emf"/><Relationship Id="rId20" Type="http://schemas.openxmlformats.org/officeDocument/2006/relationships/customXml" Target="../ink/ink232.xml"/><Relationship Id="rId41" Type="http://schemas.openxmlformats.org/officeDocument/2006/relationships/image" Target="../media/image83.emf"/><Relationship Id="rId54" Type="http://schemas.openxmlformats.org/officeDocument/2006/relationships/customXml" Target="../ink/ink248.xml"/><Relationship Id="rId62" Type="http://schemas.openxmlformats.org/officeDocument/2006/relationships/customXml" Target="../ink/ink2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7.xml"/><Relationship Id="rId15" Type="http://schemas.openxmlformats.org/officeDocument/2006/relationships/image" Target="../media/image70.emf"/><Relationship Id="rId23" Type="http://schemas.openxmlformats.org/officeDocument/2006/relationships/image" Target="../media/image74.emf"/><Relationship Id="rId28" Type="http://schemas.openxmlformats.org/officeDocument/2006/relationships/customXml" Target="../ink/ink236.xml"/><Relationship Id="rId36" Type="http://schemas.openxmlformats.org/officeDocument/2006/relationships/customXml" Target="../ink/ink239.xml"/><Relationship Id="rId49" Type="http://schemas.openxmlformats.org/officeDocument/2006/relationships/image" Target="../media/image87.emf"/><Relationship Id="rId57" Type="http://schemas.openxmlformats.org/officeDocument/2006/relationships/image" Target="../media/image91.emf"/><Relationship Id="rId10" Type="http://schemas.openxmlformats.org/officeDocument/2006/relationships/customXml" Target="../ink/ink228.xml"/><Relationship Id="rId31" Type="http://schemas.openxmlformats.org/officeDocument/2006/relationships/image" Target="../media/image78.emf"/><Relationship Id="rId44" Type="http://schemas.openxmlformats.org/officeDocument/2006/relationships/customXml" Target="../ink/ink243.xml"/><Relationship Id="rId52" Type="http://schemas.openxmlformats.org/officeDocument/2006/relationships/customXml" Target="../ink/ink247.xml"/><Relationship Id="rId60" Type="http://schemas.openxmlformats.org/officeDocument/2006/relationships/customXml" Target="../ink/ink251.xml"/><Relationship Id="rId65" Type="http://schemas.openxmlformats.org/officeDocument/2006/relationships/image" Target="../media/image170.emf"/><Relationship Id="rId4" Type="http://schemas.openxmlformats.org/officeDocument/2006/relationships/customXml" Target="../ink/ink226.xml"/><Relationship Id="rId9" Type="http://schemas.openxmlformats.org/officeDocument/2006/relationships/image" Target="../media/image6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7" Type="http://schemas.openxmlformats.org/officeDocument/2006/relationships/image" Target="../media/image174.emf"/><Relationship Id="rId2" Type="http://schemas.openxmlformats.org/officeDocument/2006/relationships/customXml" Target="../ink/ink2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7.xml"/><Relationship Id="rId5" Type="http://schemas.openxmlformats.org/officeDocument/2006/relationships/image" Target="../media/image173.emf"/><Relationship Id="rId4" Type="http://schemas.openxmlformats.org/officeDocument/2006/relationships/customXml" Target="../ink/ink2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7" Type="http://schemas.openxmlformats.org/officeDocument/2006/relationships/image" Target="../media/image177.emf"/><Relationship Id="rId2" Type="http://schemas.openxmlformats.org/officeDocument/2006/relationships/customXml" Target="../ink/ink2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0.xml"/><Relationship Id="rId5" Type="http://schemas.openxmlformats.org/officeDocument/2006/relationships/image" Target="../media/image176.emf"/><Relationship Id="rId4" Type="http://schemas.openxmlformats.org/officeDocument/2006/relationships/customXml" Target="../ink/ink2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Часть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694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логистической и линейной регрессий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606011" y="1409179"/>
            <a:ext cx="4880389" cy="4735630"/>
          </a:xfrm>
        </p:spPr>
        <p:txBody>
          <a:bodyPr/>
          <a:lstStyle/>
          <a:p>
            <a:r>
              <a:rPr lang="ru-RU" sz="2000" kern="1200" dirty="0" smtClean="0"/>
              <a:t>Линейная регрессия</a:t>
            </a:r>
            <a:endParaRPr lang="ru-RU" sz="2000" kern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924307" y="1409179"/>
            <a:ext cx="4880389" cy="4735630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2000" b="0" dirty="0"/>
              <a:t>Логистическая </a:t>
            </a:r>
            <a:r>
              <a:rPr lang="ru-RU" sz="2000" b="0" dirty="0" smtClean="0"/>
              <a:t>регрессия (на самом деле классификация)</a:t>
            </a:r>
            <a:endParaRPr lang="ru-RU" sz="2000" b="0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5682494" y="1307337"/>
            <a:ext cx="45719" cy="52149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/>
              <p14:cNvContentPartPr/>
              <p14:nvPr/>
            </p14:nvContentPartPr>
            <p14:xfrm>
              <a:off x="629032" y="2498388"/>
              <a:ext cx="125280" cy="3263400"/>
            </p14:xfrm>
          </p:contentPart>
        </mc:Choice>
        <mc:Fallback xmlns="">
          <p:pic>
            <p:nvPicPr>
              <p:cNvPr id="8" name="Рукописный ввод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192" y="2491548"/>
                <a:ext cx="144720" cy="32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/>
              <p14:cNvContentPartPr/>
              <p14:nvPr/>
            </p14:nvContentPartPr>
            <p14:xfrm>
              <a:off x="585472" y="2479668"/>
              <a:ext cx="158040" cy="169200"/>
            </p14:xfrm>
          </p:contentPart>
        </mc:Choice>
        <mc:Fallback xmlns="">
          <p:pic>
            <p:nvPicPr>
              <p:cNvPr id="9" name="Рукописный ввод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552" y="2470308"/>
                <a:ext cx="1706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/>
              <p14:cNvContentPartPr/>
              <p14:nvPr/>
            </p14:nvContentPartPr>
            <p14:xfrm>
              <a:off x="590152" y="5434908"/>
              <a:ext cx="4233600" cy="221040"/>
            </p14:xfrm>
          </p:contentPart>
        </mc:Choice>
        <mc:Fallback xmlns="">
          <p:pic>
            <p:nvPicPr>
              <p:cNvPr id="13" name="Рукописный ввод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872" y="5423388"/>
                <a:ext cx="42534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Рукописный ввод 17"/>
              <p14:cNvContentPartPr/>
              <p14:nvPr/>
            </p14:nvContentPartPr>
            <p14:xfrm>
              <a:off x="6347632" y="2372388"/>
              <a:ext cx="48240" cy="3283920"/>
            </p14:xfrm>
          </p:contentPart>
        </mc:Choice>
        <mc:Fallback xmlns="">
          <p:pic>
            <p:nvPicPr>
              <p:cNvPr id="18" name="Рукописный ввод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9352" y="2365188"/>
                <a:ext cx="70200" cy="33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Рукописный ввод 19"/>
              <p14:cNvContentPartPr/>
              <p14:nvPr/>
            </p14:nvContentPartPr>
            <p14:xfrm>
              <a:off x="6075832" y="5494668"/>
              <a:ext cx="4866840" cy="306360"/>
            </p14:xfrm>
          </p:contentPart>
        </mc:Choice>
        <mc:Fallback xmlns="">
          <p:pic>
            <p:nvPicPr>
              <p:cNvPr id="20" name="Рукописный ввод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72" y="5482068"/>
                <a:ext cx="4887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Рукописный ввод 115"/>
              <p14:cNvContentPartPr/>
              <p14:nvPr/>
            </p14:nvContentPartPr>
            <p14:xfrm>
              <a:off x="327712" y="5958708"/>
              <a:ext cx="108000" cy="106200"/>
            </p14:xfrm>
          </p:contentPart>
        </mc:Choice>
        <mc:Fallback xmlns="">
          <p:pic>
            <p:nvPicPr>
              <p:cNvPr id="116" name="Рукописный ввод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232" y="5948955"/>
                <a:ext cx="122760" cy="123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1" name="Рукописный ввод 220"/>
              <p14:cNvContentPartPr/>
              <p14:nvPr/>
            </p14:nvContentPartPr>
            <p14:xfrm>
              <a:off x="6163312" y="5953668"/>
              <a:ext cx="132480" cy="97560"/>
            </p14:xfrm>
          </p:contentPart>
        </mc:Choice>
        <mc:Fallback xmlns="">
          <p:pic>
            <p:nvPicPr>
              <p:cNvPr id="221" name="Рукописный ввод 2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3592" y="5942148"/>
                <a:ext cx="153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Рукописный ввод 9"/>
              <p14:cNvContentPartPr/>
              <p14:nvPr/>
            </p14:nvContentPartPr>
            <p14:xfrm>
              <a:off x="2995672" y="2103468"/>
              <a:ext cx="1717920" cy="1791360"/>
            </p14:xfrm>
          </p:contentPart>
        </mc:Choice>
        <mc:Fallback xmlns="">
          <p:pic>
            <p:nvPicPr>
              <p:cNvPr id="10" name="Рукописный ввод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90992" y="2099868"/>
                <a:ext cx="1725480" cy="17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Рукописный ввод 11"/>
              <p14:cNvContentPartPr/>
              <p14:nvPr/>
            </p14:nvContentPartPr>
            <p14:xfrm>
              <a:off x="2803792" y="3039828"/>
              <a:ext cx="401400" cy="916200"/>
            </p14:xfrm>
          </p:contentPart>
        </mc:Choice>
        <mc:Fallback xmlns="">
          <p:pic>
            <p:nvPicPr>
              <p:cNvPr id="12" name="Рукописный ввод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96592" y="3032268"/>
                <a:ext cx="41256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Рукописный ввод 13"/>
              <p14:cNvContentPartPr/>
              <p14:nvPr/>
            </p14:nvContentPartPr>
            <p14:xfrm>
              <a:off x="1234192" y="3588108"/>
              <a:ext cx="1394640" cy="1699920"/>
            </p14:xfrm>
          </p:contentPart>
        </mc:Choice>
        <mc:Fallback xmlns="">
          <p:pic>
            <p:nvPicPr>
              <p:cNvPr id="14" name="Рукописный ввод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24832" y="3583428"/>
                <a:ext cx="1407960" cy="17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Рукописный ввод 14"/>
              <p14:cNvContentPartPr/>
              <p14:nvPr/>
            </p14:nvContentPartPr>
            <p14:xfrm>
              <a:off x="879952" y="4680348"/>
              <a:ext cx="252360" cy="749880"/>
            </p14:xfrm>
          </p:contentPart>
        </mc:Choice>
        <mc:Fallback xmlns="">
          <p:pic>
            <p:nvPicPr>
              <p:cNvPr id="15" name="Рукописный ввод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6712" y="4671348"/>
                <a:ext cx="25884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Рукописный ввод 15"/>
              <p14:cNvContentPartPr/>
              <p14:nvPr/>
            </p14:nvContentPartPr>
            <p14:xfrm>
              <a:off x="194512" y="2497804"/>
              <a:ext cx="160560" cy="599400"/>
            </p14:xfrm>
          </p:contentPart>
        </mc:Choice>
        <mc:Fallback xmlns="">
          <p:pic>
            <p:nvPicPr>
              <p:cNvPr id="16" name="Рукописный ввод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9832" y="2494204"/>
                <a:ext cx="1688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Рукописный ввод 21"/>
              <p14:cNvContentPartPr/>
              <p14:nvPr/>
            </p14:nvContentPartPr>
            <p14:xfrm>
              <a:off x="6161512" y="2203188"/>
              <a:ext cx="3721320" cy="2953080"/>
            </p14:xfrm>
          </p:contentPart>
        </mc:Choice>
        <mc:Fallback xmlns="">
          <p:pic>
            <p:nvPicPr>
              <p:cNvPr id="22" name="Рукописный ввод 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53952" y="2195988"/>
                <a:ext cx="3732120" cy="29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Рукописный ввод 22"/>
              <p14:cNvContentPartPr/>
              <p14:nvPr/>
            </p14:nvContentPartPr>
            <p14:xfrm>
              <a:off x="5831752" y="2408524"/>
              <a:ext cx="198360" cy="580680"/>
            </p14:xfrm>
          </p:contentPart>
        </mc:Choice>
        <mc:Fallback xmlns="">
          <p:pic>
            <p:nvPicPr>
              <p:cNvPr id="23" name="Рукописный ввод 2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8872" y="2404204"/>
                <a:ext cx="2066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Рукописный ввод 25"/>
              <p14:cNvContentPartPr/>
              <p14:nvPr/>
            </p14:nvContentPartPr>
            <p14:xfrm>
              <a:off x="8745592" y="5111628"/>
              <a:ext cx="377280" cy="225000"/>
            </p14:xfrm>
          </p:contentPart>
        </mc:Choice>
        <mc:Fallback xmlns="">
          <p:pic>
            <p:nvPicPr>
              <p:cNvPr id="26" name="Рукописный ввод 2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39112" y="5105508"/>
                <a:ext cx="3873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Рукописный ввод 26"/>
              <p14:cNvContentPartPr/>
              <p14:nvPr/>
            </p14:nvContentPartPr>
            <p14:xfrm>
              <a:off x="10814152" y="5860924"/>
              <a:ext cx="382680" cy="262080"/>
            </p14:xfrm>
          </p:contentPart>
        </mc:Choice>
        <mc:Fallback xmlns="">
          <p:pic>
            <p:nvPicPr>
              <p:cNvPr id="27" name="Рукописный ввод 2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07312" y="5855524"/>
                <a:ext cx="3934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Рукописный ввод 29"/>
              <p14:cNvContentPartPr/>
              <p14:nvPr/>
            </p14:nvContentPartPr>
            <p14:xfrm>
              <a:off x="3648352" y="2566068"/>
              <a:ext cx="9000" cy="7560"/>
            </p14:xfrm>
          </p:contentPart>
        </mc:Choice>
        <mc:Fallback xmlns="">
          <p:pic>
            <p:nvPicPr>
              <p:cNvPr id="30" name="Рукописный ввод 2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42952" y="2560668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Рукописный ввод 30"/>
              <p14:cNvContentPartPr/>
              <p14:nvPr/>
            </p14:nvContentPartPr>
            <p14:xfrm>
              <a:off x="9938992" y="4075548"/>
              <a:ext cx="221040" cy="14400"/>
            </p14:xfrm>
          </p:contentPart>
        </mc:Choice>
        <mc:Fallback xmlns="">
          <p:pic>
            <p:nvPicPr>
              <p:cNvPr id="31" name="Рукописный ввод 3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35032" y="4069788"/>
                <a:ext cx="2289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Рукописный ввод 31"/>
              <p14:cNvContentPartPr/>
              <p14:nvPr/>
            </p14:nvContentPartPr>
            <p14:xfrm>
              <a:off x="9989752" y="3949548"/>
              <a:ext cx="200160" cy="214560"/>
            </p14:xfrm>
          </p:contentPart>
        </mc:Choice>
        <mc:Fallback xmlns="">
          <p:pic>
            <p:nvPicPr>
              <p:cNvPr id="32" name="Рукописный ввод 3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84712" y="3943788"/>
                <a:ext cx="208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Рукописный ввод 32"/>
              <p14:cNvContentPartPr/>
              <p14:nvPr/>
            </p14:nvContentPartPr>
            <p14:xfrm>
              <a:off x="8424472" y="4295148"/>
              <a:ext cx="102240" cy="167400"/>
            </p14:xfrm>
          </p:contentPart>
        </mc:Choice>
        <mc:Fallback xmlns="">
          <p:pic>
            <p:nvPicPr>
              <p:cNvPr id="33" name="Рукописный ввод 3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20512" y="4291908"/>
                <a:ext cx="1094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Рукописный ввод 33"/>
              <p14:cNvContentPartPr/>
              <p14:nvPr/>
            </p14:nvContentPartPr>
            <p14:xfrm>
              <a:off x="8936392" y="4342308"/>
              <a:ext cx="212040" cy="96120"/>
            </p14:xfrm>
          </p:contentPart>
        </mc:Choice>
        <mc:Fallback xmlns="">
          <p:pic>
            <p:nvPicPr>
              <p:cNvPr id="34" name="Рукописный ввод 3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31352" y="4339068"/>
                <a:ext cx="2210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Рукописный ввод 35"/>
              <p14:cNvContentPartPr/>
              <p14:nvPr/>
            </p14:nvContentPartPr>
            <p14:xfrm>
              <a:off x="8236192" y="4421868"/>
              <a:ext cx="228240" cy="24840"/>
            </p14:xfrm>
          </p:contentPart>
        </mc:Choice>
        <mc:Fallback xmlns="">
          <p:pic>
            <p:nvPicPr>
              <p:cNvPr id="36" name="Рукописный ввод 3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32952" y="4417908"/>
                <a:ext cx="235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Рукописный ввод 36"/>
              <p14:cNvContentPartPr/>
              <p14:nvPr/>
            </p14:nvContentPartPr>
            <p14:xfrm>
              <a:off x="8921272" y="4309188"/>
              <a:ext cx="261720" cy="302040"/>
            </p14:xfrm>
          </p:contentPart>
        </mc:Choice>
        <mc:Fallback xmlns="">
          <p:pic>
            <p:nvPicPr>
              <p:cNvPr id="37" name="Рукописный ввод 3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16952" y="4303068"/>
                <a:ext cx="2689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Рукописный ввод 37"/>
              <p14:cNvContentPartPr/>
              <p14:nvPr/>
            </p14:nvContentPartPr>
            <p14:xfrm>
              <a:off x="9491152" y="4407828"/>
              <a:ext cx="272160" cy="255240"/>
            </p14:xfrm>
          </p:contentPart>
        </mc:Choice>
        <mc:Fallback xmlns="">
          <p:pic>
            <p:nvPicPr>
              <p:cNvPr id="38" name="Рукописный ввод 3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88272" y="4404948"/>
                <a:ext cx="2790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Рукописный ввод 38"/>
              <p14:cNvContentPartPr/>
              <p14:nvPr/>
            </p14:nvContentPartPr>
            <p14:xfrm>
              <a:off x="9569272" y="4500708"/>
              <a:ext cx="291600" cy="208440"/>
            </p14:xfrm>
          </p:contentPart>
        </mc:Choice>
        <mc:Fallback xmlns="">
          <p:pic>
            <p:nvPicPr>
              <p:cNvPr id="39" name="Рукописный ввод 3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65312" y="4497468"/>
                <a:ext cx="298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Рукописный ввод 39"/>
              <p14:cNvContentPartPr/>
              <p14:nvPr/>
            </p14:nvContentPartPr>
            <p14:xfrm>
              <a:off x="10301152" y="4476228"/>
              <a:ext cx="192960" cy="169920"/>
            </p14:xfrm>
          </p:contentPart>
        </mc:Choice>
        <mc:Fallback xmlns="">
          <p:pic>
            <p:nvPicPr>
              <p:cNvPr id="40" name="Рукописный ввод 3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96472" y="4472988"/>
                <a:ext cx="2016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Рукописный ввод 40"/>
              <p14:cNvContentPartPr/>
              <p14:nvPr/>
            </p14:nvContentPartPr>
            <p14:xfrm>
              <a:off x="8409352" y="4488828"/>
              <a:ext cx="208800" cy="285120"/>
            </p14:xfrm>
          </p:contentPart>
        </mc:Choice>
        <mc:Fallback xmlns="">
          <p:pic>
            <p:nvPicPr>
              <p:cNvPr id="41" name="Рукописный ввод 4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05032" y="4484508"/>
                <a:ext cx="2167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Рукописный ввод 41"/>
              <p14:cNvContentPartPr/>
              <p14:nvPr/>
            </p14:nvContentPartPr>
            <p14:xfrm>
              <a:off x="10316272" y="4559028"/>
              <a:ext cx="288720" cy="196560"/>
            </p14:xfrm>
          </p:contentPart>
        </mc:Choice>
        <mc:Fallback xmlns="">
          <p:pic>
            <p:nvPicPr>
              <p:cNvPr id="42" name="Рукописный ввод 4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311952" y="4555068"/>
                <a:ext cx="2962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" name="Рукописный ввод 42"/>
              <p14:cNvContentPartPr/>
              <p14:nvPr/>
            </p14:nvContentPartPr>
            <p14:xfrm>
              <a:off x="8401432" y="4612668"/>
              <a:ext cx="186840" cy="40680"/>
            </p14:xfrm>
          </p:contentPart>
        </mc:Choice>
        <mc:Fallback xmlns="">
          <p:pic>
            <p:nvPicPr>
              <p:cNvPr id="43" name="Рукописный ввод 4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96032" y="4609428"/>
                <a:ext cx="196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Рукописный ввод 43"/>
              <p14:cNvContentPartPr/>
              <p14:nvPr/>
            </p14:nvContentPartPr>
            <p14:xfrm>
              <a:off x="4695592" y="5745004"/>
              <a:ext cx="155520" cy="269280"/>
            </p14:xfrm>
          </p:contentPart>
        </mc:Choice>
        <mc:Fallback xmlns="">
          <p:pic>
            <p:nvPicPr>
              <p:cNvPr id="44" name="Рукописный ввод 4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91992" y="5740684"/>
                <a:ext cx="1641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5" name="Рукописный ввод 44"/>
              <p14:cNvContentPartPr/>
              <p14:nvPr/>
            </p14:nvContentPartPr>
            <p14:xfrm>
              <a:off x="4856512" y="5782084"/>
              <a:ext cx="207360" cy="290520"/>
            </p14:xfrm>
          </p:contentPart>
        </mc:Choice>
        <mc:Fallback xmlns="">
          <p:pic>
            <p:nvPicPr>
              <p:cNvPr id="45" name="Рукописный ввод 4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50752" y="5777044"/>
                <a:ext cx="218160" cy="3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логистической и линейной регрессий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606011" y="1409179"/>
            <a:ext cx="4880389" cy="4735630"/>
          </a:xfrm>
        </p:spPr>
        <p:txBody>
          <a:bodyPr/>
          <a:lstStyle/>
          <a:p>
            <a:r>
              <a:rPr lang="ru-RU" sz="2000" kern="1200" dirty="0" smtClean="0"/>
              <a:t>Линейная регрессия</a:t>
            </a:r>
            <a:endParaRPr lang="ru-RU" sz="2000" kern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924307" y="1409179"/>
            <a:ext cx="4880389" cy="4735630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2000" b="0" dirty="0"/>
              <a:t>Логистическая </a:t>
            </a:r>
            <a:r>
              <a:rPr lang="ru-RU" sz="2000" b="0" dirty="0" smtClean="0"/>
              <a:t>регрессия</a:t>
            </a:r>
            <a:r>
              <a:rPr lang="en-US" sz="2000" b="0" dirty="0" smtClean="0"/>
              <a:t> </a:t>
            </a:r>
            <a:endParaRPr lang="ru-RU" sz="2000" b="0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5682494" y="1307337"/>
            <a:ext cx="45719" cy="52149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/>
              <p14:cNvContentPartPr/>
              <p14:nvPr/>
            </p14:nvContentPartPr>
            <p14:xfrm>
              <a:off x="629032" y="2498388"/>
              <a:ext cx="125280" cy="3263400"/>
            </p14:xfrm>
          </p:contentPart>
        </mc:Choice>
        <mc:Fallback xmlns="">
          <p:pic>
            <p:nvPicPr>
              <p:cNvPr id="8" name="Рукописный ввод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192" y="2491548"/>
                <a:ext cx="144720" cy="32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/>
              <p14:cNvContentPartPr/>
              <p14:nvPr/>
            </p14:nvContentPartPr>
            <p14:xfrm>
              <a:off x="585472" y="2479668"/>
              <a:ext cx="158040" cy="169200"/>
            </p14:xfrm>
          </p:contentPart>
        </mc:Choice>
        <mc:Fallback xmlns="">
          <p:pic>
            <p:nvPicPr>
              <p:cNvPr id="9" name="Рукописный ввод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552" y="2470308"/>
                <a:ext cx="1706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/>
              <p14:cNvContentPartPr/>
              <p14:nvPr/>
            </p14:nvContentPartPr>
            <p14:xfrm>
              <a:off x="590152" y="5434908"/>
              <a:ext cx="4233600" cy="221040"/>
            </p14:xfrm>
          </p:contentPart>
        </mc:Choice>
        <mc:Fallback xmlns="">
          <p:pic>
            <p:nvPicPr>
              <p:cNvPr id="13" name="Рукописный ввод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872" y="5423388"/>
                <a:ext cx="42534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Рукописный ввод 17"/>
              <p14:cNvContentPartPr/>
              <p14:nvPr/>
            </p14:nvContentPartPr>
            <p14:xfrm>
              <a:off x="6347632" y="2372388"/>
              <a:ext cx="48240" cy="3283920"/>
            </p14:xfrm>
          </p:contentPart>
        </mc:Choice>
        <mc:Fallback xmlns="">
          <p:pic>
            <p:nvPicPr>
              <p:cNvPr id="18" name="Рукописный ввод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9352" y="2365188"/>
                <a:ext cx="70200" cy="33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Рукописный ввод 19"/>
              <p14:cNvContentPartPr/>
              <p14:nvPr/>
            </p14:nvContentPartPr>
            <p14:xfrm>
              <a:off x="6075832" y="5494668"/>
              <a:ext cx="4866840" cy="306360"/>
            </p14:xfrm>
          </p:contentPart>
        </mc:Choice>
        <mc:Fallback xmlns="">
          <p:pic>
            <p:nvPicPr>
              <p:cNvPr id="20" name="Рукописный ввод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72" y="5482068"/>
                <a:ext cx="4887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Рукописный ввод 115"/>
              <p14:cNvContentPartPr/>
              <p14:nvPr/>
            </p14:nvContentPartPr>
            <p14:xfrm>
              <a:off x="327712" y="5958708"/>
              <a:ext cx="108000" cy="105976"/>
            </p14:xfrm>
          </p:contentPart>
        </mc:Choice>
        <mc:Fallback xmlns="">
          <p:pic>
            <p:nvPicPr>
              <p:cNvPr id="116" name="Рукописный ввод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232" y="5948976"/>
                <a:ext cx="122760" cy="123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7" name="Рукописный ввод 216"/>
              <p14:cNvContentPartPr/>
              <p14:nvPr/>
            </p14:nvContentPartPr>
            <p14:xfrm>
              <a:off x="949792" y="2211828"/>
              <a:ext cx="4128840" cy="3217680"/>
            </p14:xfrm>
          </p:contentPart>
        </mc:Choice>
        <mc:Fallback xmlns="">
          <p:pic>
            <p:nvPicPr>
              <p:cNvPr id="217" name="Рукописный ввод 2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3672" y="2204988"/>
                <a:ext cx="4141800" cy="32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9" name="Рукописный ввод 218"/>
              <p14:cNvContentPartPr/>
              <p14:nvPr/>
            </p14:nvContentPartPr>
            <p14:xfrm>
              <a:off x="6655432" y="2437908"/>
              <a:ext cx="3880800" cy="2845080"/>
            </p14:xfrm>
          </p:contentPart>
        </mc:Choice>
        <mc:Fallback xmlns="">
          <p:pic>
            <p:nvPicPr>
              <p:cNvPr id="219" name="Рукописный ввод 2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47152" y="2431068"/>
                <a:ext cx="3895560" cy="28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4" name="Рукописный ввод 233"/>
              <p14:cNvContentPartPr/>
              <p14:nvPr/>
            </p14:nvContentPartPr>
            <p14:xfrm>
              <a:off x="879952" y="4140348"/>
              <a:ext cx="887400" cy="1289880"/>
            </p14:xfrm>
          </p:contentPart>
        </mc:Choice>
        <mc:Fallback xmlns="">
          <p:pic>
            <p:nvPicPr>
              <p:cNvPr id="234" name="Рукописный ввод 23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6712" y="4135307"/>
                <a:ext cx="894240" cy="1299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6" name="Рукописный ввод 245"/>
              <p14:cNvContentPartPr/>
              <p14:nvPr/>
            </p14:nvContentPartPr>
            <p14:xfrm>
              <a:off x="3527392" y="3872148"/>
              <a:ext cx="1953720" cy="804240"/>
            </p14:xfrm>
          </p:contentPart>
        </mc:Choice>
        <mc:Fallback xmlns="">
          <p:pic>
            <p:nvPicPr>
              <p:cNvPr id="246" name="Рукописный ввод 24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20912" y="3866028"/>
                <a:ext cx="196452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8" name="Рукописный ввод 267"/>
              <p14:cNvContentPartPr/>
              <p14:nvPr/>
            </p14:nvContentPartPr>
            <p14:xfrm>
              <a:off x="4600552" y="5838244"/>
              <a:ext cx="331200" cy="254880"/>
            </p14:xfrm>
          </p:contentPart>
        </mc:Choice>
        <mc:Fallback xmlns="">
          <p:pic>
            <p:nvPicPr>
              <p:cNvPr id="268" name="Рукописный ввод 26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95512" y="5834284"/>
                <a:ext cx="3402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3" name="Рукописный ввод 272"/>
              <p14:cNvContentPartPr/>
              <p14:nvPr/>
            </p14:nvContentPartPr>
            <p14:xfrm>
              <a:off x="1679872" y="2103468"/>
              <a:ext cx="3033720" cy="2956680"/>
            </p14:xfrm>
          </p:contentPart>
        </mc:Choice>
        <mc:Fallback xmlns="">
          <p:pic>
            <p:nvPicPr>
              <p:cNvPr id="273" name="Рукописный ввод 27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75912" y="2099868"/>
                <a:ext cx="3040560" cy="29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6" name="Рукописный ввод 275"/>
              <p14:cNvContentPartPr/>
              <p14:nvPr/>
            </p14:nvContentPartPr>
            <p14:xfrm>
              <a:off x="248512" y="2733964"/>
              <a:ext cx="236520" cy="801720"/>
            </p14:xfrm>
          </p:contentPart>
        </mc:Choice>
        <mc:Fallback xmlns="">
          <p:pic>
            <p:nvPicPr>
              <p:cNvPr id="276" name="Рукописный ввод 27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2392" y="2728924"/>
                <a:ext cx="24768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1" name="Рукописный ввод 280"/>
              <p14:cNvContentPartPr/>
              <p14:nvPr/>
            </p14:nvContentPartPr>
            <p14:xfrm>
              <a:off x="10761952" y="5838604"/>
              <a:ext cx="385560" cy="313920"/>
            </p14:xfrm>
          </p:contentPart>
        </mc:Choice>
        <mc:Fallback xmlns="">
          <p:pic>
            <p:nvPicPr>
              <p:cNvPr id="281" name="Рукописный ввод 28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55832" y="5833564"/>
                <a:ext cx="3963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3" name="Рукописный ввод 282"/>
              <p14:cNvContentPartPr/>
              <p14:nvPr/>
            </p14:nvContentPartPr>
            <p14:xfrm>
              <a:off x="6161512" y="2203188"/>
              <a:ext cx="366120" cy="478800"/>
            </p14:xfrm>
          </p:contentPart>
        </mc:Choice>
        <mc:Fallback xmlns="">
          <p:pic>
            <p:nvPicPr>
              <p:cNvPr id="283" name="Рукописный ввод 28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3952" y="2195988"/>
                <a:ext cx="37692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4" name="Рукописный ввод 283"/>
              <p14:cNvContentPartPr/>
              <p14:nvPr/>
            </p14:nvContentPartPr>
            <p14:xfrm>
              <a:off x="5855512" y="2409604"/>
              <a:ext cx="360000" cy="803880"/>
            </p14:xfrm>
          </p:contentPart>
        </mc:Choice>
        <mc:Fallback xmlns="">
          <p:pic>
            <p:nvPicPr>
              <p:cNvPr id="284" name="Рукописный ввод 28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50832" y="2402764"/>
                <a:ext cx="37188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8" name="Рукописный ввод 297"/>
              <p14:cNvContentPartPr/>
              <p14:nvPr/>
            </p14:nvContentPartPr>
            <p14:xfrm>
              <a:off x="6163312" y="5953804"/>
              <a:ext cx="132480" cy="97560"/>
            </p14:xfrm>
          </p:contentPart>
        </mc:Choice>
        <mc:Fallback xmlns="">
          <p:pic>
            <p:nvPicPr>
              <p:cNvPr id="298" name="Рукописный ввод 29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53592" y="5942284"/>
                <a:ext cx="153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6" name="Рукописный ввод 305"/>
              <p14:cNvContentPartPr/>
              <p14:nvPr/>
            </p14:nvContentPartPr>
            <p14:xfrm>
              <a:off x="6161512" y="2203324"/>
              <a:ext cx="0" cy="0"/>
            </p14:xfrm>
          </p:contentPart>
        </mc:Choice>
        <mc:Fallback xmlns="">
          <p:pic>
            <p:nvPicPr>
              <p:cNvPr id="306" name="Рукописный ввод 305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4" name="Рукописный ввод 13"/>
              <p14:cNvContentPartPr/>
              <p14:nvPr/>
            </p14:nvContentPartPr>
            <p14:xfrm>
              <a:off x="6655432" y="2437908"/>
              <a:ext cx="3880800" cy="2845080"/>
            </p14:xfrm>
          </p:contentPart>
        </mc:Choice>
        <mc:Fallback>
          <p:pic>
            <p:nvPicPr>
              <p:cNvPr id="14" name="Рукописный ввод 1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47152" y="2431068"/>
                <a:ext cx="3895560" cy="28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1" name="Рукописный ввод 20"/>
              <p14:cNvContentPartPr/>
              <p14:nvPr/>
            </p14:nvContentPartPr>
            <p14:xfrm>
              <a:off x="6920392" y="1961044"/>
              <a:ext cx="4913280" cy="3375584"/>
            </p14:xfrm>
          </p:contentPart>
        </mc:Choice>
        <mc:Fallback>
          <p:pic>
            <p:nvPicPr>
              <p:cNvPr id="21" name="Рукописный ввод 2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15712" y="1954564"/>
                <a:ext cx="4926960" cy="33863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66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логистической и линейной регрессий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606011" y="1409179"/>
            <a:ext cx="4880389" cy="4735630"/>
          </a:xfrm>
        </p:spPr>
        <p:txBody>
          <a:bodyPr/>
          <a:lstStyle/>
          <a:p>
            <a:r>
              <a:rPr lang="ru-RU" sz="2000" kern="1200" dirty="0" smtClean="0"/>
              <a:t>Линейная регрессия</a:t>
            </a:r>
            <a:endParaRPr lang="ru-RU" sz="2000" kern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924307" y="1409179"/>
            <a:ext cx="4880389" cy="4735630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2000" b="0" dirty="0"/>
              <a:t>Логистическая </a:t>
            </a:r>
            <a:r>
              <a:rPr lang="ru-RU" sz="2000" b="0" dirty="0" smtClean="0"/>
              <a:t>регрессия</a:t>
            </a:r>
            <a:r>
              <a:rPr lang="en-US" sz="2000" b="0" dirty="0" smtClean="0"/>
              <a:t> </a:t>
            </a:r>
            <a:endParaRPr lang="ru-RU" sz="2000" b="0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5682494" y="1307337"/>
            <a:ext cx="45719" cy="52149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/>
              <p14:cNvContentPartPr/>
              <p14:nvPr/>
            </p14:nvContentPartPr>
            <p14:xfrm>
              <a:off x="629032" y="2498388"/>
              <a:ext cx="125280" cy="3263400"/>
            </p14:xfrm>
          </p:contentPart>
        </mc:Choice>
        <mc:Fallback xmlns="">
          <p:pic>
            <p:nvPicPr>
              <p:cNvPr id="8" name="Рукописный ввод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192" y="2491548"/>
                <a:ext cx="144720" cy="32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/>
              <p14:cNvContentPartPr/>
              <p14:nvPr/>
            </p14:nvContentPartPr>
            <p14:xfrm>
              <a:off x="585472" y="2479668"/>
              <a:ext cx="158040" cy="169200"/>
            </p14:xfrm>
          </p:contentPart>
        </mc:Choice>
        <mc:Fallback xmlns="">
          <p:pic>
            <p:nvPicPr>
              <p:cNvPr id="9" name="Рукописный ввод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552" y="2470308"/>
                <a:ext cx="1706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Рукописный ввод 12"/>
              <p14:cNvContentPartPr/>
              <p14:nvPr/>
            </p14:nvContentPartPr>
            <p14:xfrm>
              <a:off x="590152" y="5434908"/>
              <a:ext cx="4233600" cy="221040"/>
            </p14:xfrm>
          </p:contentPart>
        </mc:Choice>
        <mc:Fallback xmlns="">
          <p:pic>
            <p:nvPicPr>
              <p:cNvPr id="13" name="Рукописный ввод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872" y="5423388"/>
                <a:ext cx="42534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Рукописный ввод 17"/>
              <p14:cNvContentPartPr/>
              <p14:nvPr/>
            </p14:nvContentPartPr>
            <p14:xfrm>
              <a:off x="6161512" y="2203188"/>
              <a:ext cx="366120" cy="3453120"/>
            </p14:xfrm>
          </p:contentPart>
        </mc:Choice>
        <mc:Fallback xmlns="">
          <p:pic>
            <p:nvPicPr>
              <p:cNvPr id="18" name="Рукописный ввод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3952" y="2195988"/>
                <a:ext cx="376920" cy="34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Рукописный ввод 19"/>
              <p14:cNvContentPartPr/>
              <p14:nvPr/>
            </p14:nvContentPartPr>
            <p14:xfrm>
              <a:off x="6075832" y="5494668"/>
              <a:ext cx="4866840" cy="306360"/>
            </p14:xfrm>
          </p:contentPart>
        </mc:Choice>
        <mc:Fallback xmlns="">
          <p:pic>
            <p:nvPicPr>
              <p:cNvPr id="20" name="Рукописный ввод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72" y="5482068"/>
                <a:ext cx="4887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Рукописный ввод 115"/>
              <p14:cNvContentPartPr/>
              <p14:nvPr/>
            </p14:nvContentPartPr>
            <p14:xfrm>
              <a:off x="327712" y="5958708"/>
              <a:ext cx="108000" cy="105976"/>
            </p14:xfrm>
          </p:contentPart>
        </mc:Choice>
        <mc:Fallback xmlns="">
          <p:pic>
            <p:nvPicPr>
              <p:cNvPr id="116" name="Рукописный ввод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232" y="5948976"/>
                <a:ext cx="122760" cy="123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7" name="Рукописный ввод 216"/>
              <p14:cNvContentPartPr/>
              <p14:nvPr/>
            </p14:nvContentPartPr>
            <p14:xfrm>
              <a:off x="949792" y="2211828"/>
              <a:ext cx="4128840" cy="3217680"/>
            </p14:xfrm>
          </p:contentPart>
        </mc:Choice>
        <mc:Fallback xmlns="">
          <p:pic>
            <p:nvPicPr>
              <p:cNvPr id="217" name="Рукописный ввод 2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3672" y="2204988"/>
                <a:ext cx="4141800" cy="32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9" name="Рукописный ввод 218"/>
              <p14:cNvContentPartPr/>
              <p14:nvPr/>
            </p14:nvContentPartPr>
            <p14:xfrm>
              <a:off x="6655432" y="2437908"/>
              <a:ext cx="3880800" cy="2845080"/>
            </p14:xfrm>
          </p:contentPart>
        </mc:Choice>
        <mc:Fallback xmlns="">
          <p:pic>
            <p:nvPicPr>
              <p:cNvPr id="219" name="Рукописный ввод 2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47152" y="2431068"/>
                <a:ext cx="3895560" cy="28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4" name="Рукописный ввод 233"/>
              <p14:cNvContentPartPr/>
              <p14:nvPr/>
            </p14:nvContentPartPr>
            <p14:xfrm>
              <a:off x="1620832" y="4882668"/>
              <a:ext cx="82440" cy="67320"/>
            </p14:xfrm>
          </p:contentPart>
        </mc:Choice>
        <mc:Fallback xmlns="">
          <p:pic>
            <p:nvPicPr>
              <p:cNvPr id="234" name="Рукописный ввод 23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15792" y="4876515"/>
                <a:ext cx="93600" cy="78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6" name="Рукописный ввод 265"/>
              <p14:cNvContentPartPr/>
              <p14:nvPr/>
            </p14:nvContentPartPr>
            <p14:xfrm>
              <a:off x="7197592" y="2884084"/>
              <a:ext cx="2685240" cy="1890944"/>
            </p14:xfrm>
          </p:contentPart>
        </mc:Choice>
        <mc:Fallback xmlns="">
          <p:pic>
            <p:nvPicPr>
              <p:cNvPr id="266" name="Рукописный ввод 26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92912" y="2879764"/>
                <a:ext cx="2693160" cy="1899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7" name="Рукописный ввод 266"/>
              <p14:cNvContentPartPr/>
              <p14:nvPr/>
            </p14:nvContentPartPr>
            <p14:xfrm>
              <a:off x="9270112" y="1687084"/>
              <a:ext cx="360" cy="224"/>
            </p14:xfrm>
          </p:contentPart>
        </mc:Choice>
        <mc:Fallback xmlns="">
          <p:pic>
            <p:nvPicPr>
              <p:cNvPr id="267" name="Рукописный ввод 26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58232" y="1679692"/>
                <a:ext cx="24120" cy="15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6" name="Рукописный ввод 275"/>
              <p14:cNvContentPartPr/>
              <p14:nvPr/>
            </p14:nvContentPartPr>
            <p14:xfrm>
              <a:off x="248512" y="2733964"/>
              <a:ext cx="236520" cy="801720"/>
            </p14:xfrm>
          </p:contentPart>
        </mc:Choice>
        <mc:Fallback xmlns="">
          <p:pic>
            <p:nvPicPr>
              <p:cNvPr id="276" name="Рукописный ввод 27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2392" y="2728924"/>
                <a:ext cx="24768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1" name="Рукописный ввод 280"/>
              <p14:cNvContentPartPr/>
              <p14:nvPr/>
            </p14:nvContentPartPr>
            <p14:xfrm>
              <a:off x="10761952" y="5838604"/>
              <a:ext cx="385560" cy="313920"/>
            </p14:xfrm>
          </p:contentPart>
        </mc:Choice>
        <mc:Fallback xmlns="">
          <p:pic>
            <p:nvPicPr>
              <p:cNvPr id="281" name="Рукописный ввод 28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55832" y="5833564"/>
                <a:ext cx="3963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4" name="Рукописный ввод 283"/>
              <p14:cNvContentPartPr/>
              <p14:nvPr/>
            </p14:nvContentPartPr>
            <p14:xfrm>
              <a:off x="5855512" y="2409604"/>
              <a:ext cx="360000" cy="803880"/>
            </p14:xfrm>
          </p:contentPart>
        </mc:Choice>
        <mc:Fallback xmlns="">
          <p:pic>
            <p:nvPicPr>
              <p:cNvPr id="284" name="Рукописный ввод 28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50832" y="2402764"/>
                <a:ext cx="37188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6" name="Рукописный ввод 285"/>
              <p14:cNvContentPartPr/>
              <p14:nvPr/>
            </p14:nvContentPartPr>
            <p14:xfrm>
              <a:off x="9491152" y="4407964"/>
              <a:ext cx="272160" cy="255104"/>
            </p14:xfrm>
          </p:contentPart>
        </mc:Choice>
        <mc:Fallback xmlns="">
          <p:pic>
            <p:nvPicPr>
              <p:cNvPr id="286" name="Рукописный ввод 28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88272" y="4405086"/>
                <a:ext cx="279000" cy="261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Рукописный ввод 18"/>
              <p14:cNvContentPartPr/>
              <p14:nvPr/>
            </p14:nvContentPartPr>
            <p14:xfrm>
              <a:off x="2524792" y="1963484"/>
              <a:ext cx="1466280" cy="636120"/>
            </p14:xfrm>
          </p:contentPart>
        </mc:Choice>
        <mc:Fallback xmlns="">
          <p:pic>
            <p:nvPicPr>
              <p:cNvPr id="19" name="Рукописный ввод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20112" y="1959884"/>
                <a:ext cx="147528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Рукописный ввод 28"/>
              <p14:cNvContentPartPr/>
              <p14:nvPr/>
            </p14:nvContentPartPr>
            <p14:xfrm>
              <a:off x="2571592" y="1795364"/>
              <a:ext cx="109080" cy="156960"/>
            </p14:xfrm>
          </p:contentPart>
        </mc:Choice>
        <mc:Fallback xmlns="">
          <p:pic>
            <p:nvPicPr>
              <p:cNvPr id="29" name="Рукописный ввод 2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66912" y="1789244"/>
                <a:ext cx="1177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Рукописный ввод 31"/>
              <p14:cNvContentPartPr/>
              <p14:nvPr/>
            </p14:nvContentPartPr>
            <p14:xfrm>
              <a:off x="1506712" y="4571268"/>
              <a:ext cx="81360" cy="21240"/>
            </p14:xfrm>
          </p:contentPart>
        </mc:Choice>
        <mc:Fallback xmlns="">
          <p:pic>
            <p:nvPicPr>
              <p:cNvPr id="32" name="Рукописный ввод 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98792" y="4563211"/>
                <a:ext cx="93240" cy="34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Рукописный ввод 32"/>
              <p14:cNvContentPartPr/>
              <p14:nvPr/>
            </p14:nvContentPartPr>
            <p14:xfrm>
              <a:off x="1363792" y="4986708"/>
              <a:ext cx="82440" cy="102240"/>
            </p14:xfrm>
          </p:contentPart>
        </mc:Choice>
        <mc:Fallback xmlns="">
          <p:pic>
            <p:nvPicPr>
              <p:cNvPr id="33" name="Рукописный ввод 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58392" y="4978399"/>
                <a:ext cx="96120" cy="115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Рукописный ввод 33"/>
              <p14:cNvContentPartPr/>
              <p14:nvPr/>
            </p14:nvContentPartPr>
            <p14:xfrm>
              <a:off x="1080112" y="4680348"/>
              <a:ext cx="1800" cy="18720"/>
            </p14:xfrm>
          </p:contentPart>
        </mc:Choice>
        <mc:Fallback xmlns="">
          <p:pic>
            <p:nvPicPr>
              <p:cNvPr id="34" name="Рукописный ввод 3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73272" y="4671172"/>
                <a:ext cx="17640" cy="32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" name="Рукописный ввод 34"/>
              <p14:cNvContentPartPr/>
              <p14:nvPr/>
            </p14:nvContentPartPr>
            <p14:xfrm>
              <a:off x="1104592" y="5107308"/>
              <a:ext cx="10080" cy="3600"/>
            </p14:xfrm>
          </p:contentPart>
        </mc:Choice>
        <mc:Fallback xmlns="">
          <p:pic>
            <p:nvPicPr>
              <p:cNvPr id="35" name="Рукописный ввод 3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96672" y="5099708"/>
                <a:ext cx="21960" cy="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Рукописный ввод 35"/>
              <p14:cNvContentPartPr/>
              <p14:nvPr/>
            </p14:nvContentPartPr>
            <p14:xfrm>
              <a:off x="1103872" y="5380548"/>
              <a:ext cx="12600" cy="49680"/>
            </p14:xfrm>
          </p:contentPart>
        </mc:Choice>
        <mc:Fallback xmlns="">
          <p:pic>
            <p:nvPicPr>
              <p:cNvPr id="36" name="Рукописный ввод 3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98472" y="5376922"/>
                <a:ext cx="21600" cy="58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Рукописный ввод 36"/>
              <p14:cNvContentPartPr/>
              <p14:nvPr/>
            </p14:nvContentPartPr>
            <p14:xfrm>
              <a:off x="938632" y="3716404"/>
              <a:ext cx="4074840" cy="492120"/>
            </p14:xfrm>
          </p:contentPart>
        </mc:Choice>
        <mc:Fallback xmlns="">
          <p:pic>
            <p:nvPicPr>
              <p:cNvPr id="37" name="Рукописный ввод 3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35392" y="3710284"/>
                <a:ext cx="408240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Рукописный ввод 37"/>
              <p14:cNvContentPartPr/>
              <p14:nvPr/>
            </p14:nvContentPartPr>
            <p14:xfrm>
              <a:off x="1053832" y="5093988"/>
              <a:ext cx="18720" cy="104040"/>
            </p14:xfrm>
          </p:contentPart>
        </mc:Choice>
        <mc:Fallback xmlns="">
          <p:pic>
            <p:nvPicPr>
              <p:cNvPr id="38" name="Рукописный ввод 3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49512" y="5090737"/>
                <a:ext cx="26280" cy="110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Рукописный ввод 38"/>
              <p14:cNvContentPartPr/>
              <p14:nvPr/>
            </p14:nvContentPartPr>
            <p14:xfrm>
              <a:off x="967432" y="5296668"/>
              <a:ext cx="17280" cy="3960"/>
            </p14:xfrm>
          </p:contentPart>
        </mc:Choice>
        <mc:Fallback xmlns="">
          <p:pic>
            <p:nvPicPr>
              <p:cNvPr id="39" name="Рукописный ввод 3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62032" y="5290728"/>
                <a:ext cx="26280" cy="15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Рукописный ввод 39"/>
              <p14:cNvContentPartPr/>
              <p14:nvPr/>
            </p14:nvContentPartPr>
            <p14:xfrm>
              <a:off x="918832" y="5200188"/>
              <a:ext cx="47160" cy="30240"/>
            </p14:xfrm>
          </p:contentPart>
        </mc:Choice>
        <mc:Fallback xmlns="">
          <p:pic>
            <p:nvPicPr>
              <p:cNvPr id="40" name="Рукописный ввод 3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14872" y="5196545"/>
                <a:ext cx="54720" cy="39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Рукописный ввод 40"/>
              <p14:cNvContentPartPr/>
              <p14:nvPr/>
            </p14:nvContentPartPr>
            <p14:xfrm>
              <a:off x="879952" y="4140348"/>
              <a:ext cx="1014840" cy="1147680"/>
            </p14:xfrm>
          </p:contentPart>
        </mc:Choice>
        <mc:Fallback xmlns="">
          <p:pic>
            <p:nvPicPr>
              <p:cNvPr id="41" name="Рукописный ввод 4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76712" y="4135306"/>
                <a:ext cx="1021320" cy="1157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" name="Рукописный ввод 44"/>
              <p14:cNvContentPartPr/>
              <p14:nvPr/>
            </p14:nvContentPartPr>
            <p14:xfrm>
              <a:off x="3295912" y="2103524"/>
              <a:ext cx="1417680" cy="1659904"/>
            </p14:xfrm>
          </p:contentPart>
        </mc:Choice>
        <mc:Fallback xmlns="">
          <p:pic>
            <p:nvPicPr>
              <p:cNvPr id="45" name="Рукописный ввод 4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91952" y="2099924"/>
                <a:ext cx="1424520" cy="166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Рукописный ввод 58"/>
              <p14:cNvContentPartPr/>
              <p14:nvPr/>
            </p14:nvContentPartPr>
            <p14:xfrm>
              <a:off x="3786232" y="4097284"/>
              <a:ext cx="1550520" cy="722880"/>
            </p14:xfrm>
          </p:contentPart>
        </mc:Choice>
        <mc:Fallback xmlns="">
          <p:pic>
            <p:nvPicPr>
              <p:cNvPr id="59" name="Рукописный ввод 5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81912" y="4094044"/>
                <a:ext cx="155916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7" name="Рукописный ввод 66"/>
              <p14:cNvContentPartPr/>
              <p14:nvPr/>
            </p14:nvContentPartPr>
            <p14:xfrm>
              <a:off x="4600552" y="5838244"/>
              <a:ext cx="1695240" cy="254880"/>
            </p14:xfrm>
          </p:contentPart>
        </mc:Choice>
        <mc:Fallback xmlns="">
          <p:pic>
            <p:nvPicPr>
              <p:cNvPr id="67" name="Рукописный ввод 6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95512" y="5834284"/>
                <a:ext cx="17110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8" name="Рукописный ввод 67"/>
              <p14:cNvContentPartPr/>
              <p14:nvPr/>
            </p14:nvContentPartPr>
            <p14:xfrm>
              <a:off x="2535952" y="3588164"/>
              <a:ext cx="17640" cy="18664"/>
            </p14:xfrm>
          </p:contentPart>
        </mc:Choice>
        <mc:Fallback xmlns="">
          <p:pic>
            <p:nvPicPr>
              <p:cNvPr id="68" name="Рукописный ввод 6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29832" y="3583498"/>
                <a:ext cx="27360" cy="27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9" name="Рукописный ввод 68"/>
              <p14:cNvContentPartPr/>
              <p14:nvPr/>
            </p14:nvContentPartPr>
            <p14:xfrm>
              <a:off x="2037352" y="1838924"/>
              <a:ext cx="1531440" cy="2985200"/>
            </p14:xfrm>
          </p:contentPart>
        </mc:Choice>
        <mc:Fallback xmlns="">
          <p:pic>
            <p:nvPicPr>
              <p:cNvPr id="69" name="Рукописный ввод 6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30872" y="1831724"/>
                <a:ext cx="1543680" cy="29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1" name="Рукописный ввод 70"/>
              <p14:cNvContentPartPr/>
              <p14:nvPr/>
            </p14:nvContentPartPr>
            <p14:xfrm>
              <a:off x="2444872" y="3799124"/>
              <a:ext cx="39960" cy="24784"/>
            </p14:xfrm>
          </p:contentPart>
        </mc:Choice>
        <mc:Fallback xmlns="">
          <p:pic>
            <p:nvPicPr>
              <p:cNvPr id="71" name="Рукописный ввод 7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37672" y="3791940"/>
                <a:ext cx="56160" cy="40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2" name="Рукописный ввод 71"/>
              <p14:cNvContentPartPr/>
              <p14:nvPr/>
            </p14:nvContentPartPr>
            <p14:xfrm>
              <a:off x="2021152" y="3937004"/>
              <a:ext cx="607680" cy="874744"/>
            </p14:xfrm>
          </p:contentPart>
        </mc:Choice>
        <mc:Fallback xmlns="">
          <p:pic>
            <p:nvPicPr>
              <p:cNvPr id="72" name="Рукописный ввод 7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16112" y="3930884"/>
                <a:ext cx="616680" cy="885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3" name="Рукописный ввод 72"/>
              <p14:cNvContentPartPr/>
              <p14:nvPr/>
            </p14:nvContentPartPr>
            <p14:xfrm>
              <a:off x="2357032" y="4214564"/>
              <a:ext cx="52200" cy="112264"/>
            </p14:xfrm>
          </p:contentPart>
        </mc:Choice>
        <mc:Fallback xmlns="">
          <p:pic>
            <p:nvPicPr>
              <p:cNvPr id="73" name="Рукописный ввод 7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52712" y="4205928"/>
                <a:ext cx="65160" cy="125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4" name="Рукописный ввод 73"/>
              <p14:cNvContentPartPr/>
              <p14:nvPr/>
            </p14:nvContentPartPr>
            <p14:xfrm>
              <a:off x="1895512" y="3996044"/>
              <a:ext cx="533880" cy="807784"/>
            </p14:xfrm>
          </p:contentPart>
        </mc:Choice>
        <mc:Fallback xmlns="">
          <p:pic>
            <p:nvPicPr>
              <p:cNvPr id="74" name="Рукописный ввод 73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91912" y="3987045"/>
                <a:ext cx="546480" cy="821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5" name="Рукописный ввод 74"/>
              <p14:cNvContentPartPr/>
              <p14:nvPr/>
            </p14:nvContentPartPr>
            <p14:xfrm>
              <a:off x="1642792" y="4334444"/>
              <a:ext cx="6840" cy="25864"/>
            </p14:xfrm>
          </p:contentPart>
        </mc:Choice>
        <mc:Fallback xmlns="">
          <p:pic>
            <p:nvPicPr>
              <p:cNvPr id="75" name="Рукописный ввод 74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35592" y="4327260"/>
                <a:ext cx="21960" cy="40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1" name="Рукописный ввод 80"/>
              <p14:cNvContentPartPr/>
              <p14:nvPr/>
            </p14:nvContentPartPr>
            <p14:xfrm>
              <a:off x="2751592" y="2278484"/>
              <a:ext cx="96840" cy="115864"/>
            </p14:xfrm>
          </p:contentPart>
        </mc:Choice>
        <mc:Fallback xmlns="">
          <p:pic>
            <p:nvPicPr>
              <p:cNvPr id="81" name="Рукописный ввод 8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46912" y="2274886"/>
                <a:ext cx="108360" cy="126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9" name="Рукописный ввод 88"/>
              <p14:cNvContentPartPr/>
              <p14:nvPr/>
            </p14:nvContentPartPr>
            <p14:xfrm>
              <a:off x="9938992" y="3949684"/>
              <a:ext cx="666000" cy="805904"/>
            </p14:xfrm>
          </p:contentPart>
        </mc:Choice>
        <mc:Fallback xmlns="">
          <p:pic>
            <p:nvPicPr>
              <p:cNvPr id="89" name="Рукописный ввод 8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35032" y="3943925"/>
                <a:ext cx="673200" cy="815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0" name="Рукописный ввод 89"/>
              <p14:cNvContentPartPr/>
              <p14:nvPr/>
            </p14:nvContentPartPr>
            <p14:xfrm>
              <a:off x="6312712" y="2308308"/>
              <a:ext cx="37440" cy="125280"/>
            </p14:xfrm>
          </p:contentPart>
        </mc:Choice>
        <mc:Fallback xmlns="">
          <p:pic>
            <p:nvPicPr>
              <p:cNvPr id="90" name="Рукописный ввод 89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02632" y="2298228"/>
                <a:ext cx="507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1" name="Рукописный ввод 90"/>
              <p14:cNvContentPartPr/>
              <p14:nvPr/>
            </p14:nvContentPartPr>
            <p14:xfrm>
              <a:off x="9569272" y="4500844"/>
              <a:ext cx="291600" cy="208304"/>
            </p14:xfrm>
          </p:contentPart>
        </mc:Choice>
        <mc:Fallback xmlns="">
          <p:pic>
            <p:nvPicPr>
              <p:cNvPr id="91" name="Рукописный ввод 90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565312" y="4497606"/>
                <a:ext cx="298800" cy="215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2" name="Рукописный ввод 91"/>
              <p14:cNvContentPartPr/>
              <p14:nvPr/>
            </p14:nvContentPartPr>
            <p14:xfrm>
              <a:off x="6920392" y="2516164"/>
              <a:ext cx="1582560" cy="888704"/>
            </p14:xfrm>
          </p:contentPart>
        </mc:Choice>
        <mc:Fallback xmlns="">
          <p:pic>
            <p:nvPicPr>
              <p:cNvPr id="92" name="Рукописный ввод 91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15712" y="2512205"/>
                <a:ext cx="1590840" cy="896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3" name="Рукописный ввод 92"/>
              <p14:cNvContentPartPr/>
              <p14:nvPr/>
            </p14:nvContentPartPr>
            <p14:xfrm>
              <a:off x="7019392" y="3580324"/>
              <a:ext cx="236520" cy="577664"/>
            </p14:xfrm>
          </p:contentPart>
        </mc:Choice>
        <mc:Fallback xmlns="">
          <p:pic>
            <p:nvPicPr>
              <p:cNvPr id="93" name="Рукописный ввод 92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14712" y="3577085"/>
                <a:ext cx="244440" cy="585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4" name="Рукописный ввод 93"/>
              <p14:cNvContentPartPr/>
              <p14:nvPr/>
            </p14:nvContentPartPr>
            <p14:xfrm>
              <a:off x="8745592" y="5186284"/>
              <a:ext cx="311400" cy="83744"/>
            </p14:xfrm>
          </p:contentPart>
        </mc:Choice>
        <mc:Fallback xmlns="">
          <p:pic>
            <p:nvPicPr>
              <p:cNvPr id="94" name="Рукописный ввод 93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739112" y="5179815"/>
                <a:ext cx="322200" cy="94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5" name="Рукописный ввод 94"/>
              <p14:cNvContentPartPr/>
              <p14:nvPr/>
            </p14:nvContentPartPr>
            <p14:xfrm>
              <a:off x="8807872" y="5111764"/>
              <a:ext cx="315000" cy="224864"/>
            </p14:xfrm>
          </p:contentPart>
        </mc:Choice>
        <mc:Fallback xmlns="">
          <p:pic>
            <p:nvPicPr>
              <p:cNvPr id="95" name="Рукописный ввод 9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803552" y="5105648"/>
                <a:ext cx="322920" cy="235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6" name="Рукописный ввод 95"/>
              <p14:cNvContentPartPr/>
              <p14:nvPr/>
            </p14:nvContentPartPr>
            <p14:xfrm>
              <a:off x="7875832" y="4891444"/>
              <a:ext cx="207720" cy="182744"/>
            </p14:xfrm>
          </p:contentPart>
        </mc:Choice>
        <mc:Fallback xmlns="">
          <p:pic>
            <p:nvPicPr>
              <p:cNvPr id="96" name="Рукописный ввод 95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870072" y="4885329"/>
                <a:ext cx="217440" cy="193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7" name="Рукописный ввод 96"/>
              <p14:cNvContentPartPr/>
              <p14:nvPr/>
            </p14:nvContentPartPr>
            <p14:xfrm>
              <a:off x="7146472" y="4996564"/>
              <a:ext cx="32040" cy="159704"/>
            </p14:xfrm>
          </p:contentPart>
        </mc:Choice>
        <mc:Fallback xmlns="">
          <p:pic>
            <p:nvPicPr>
              <p:cNvPr id="97" name="Рукописный ввод 96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40712" y="4991169"/>
                <a:ext cx="41760" cy="169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8" name="Рукописный ввод 97"/>
              <p14:cNvContentPartPr/>
              <p14:nvPr/>
            </p14:nvContentPartPr>
            <p14:xfrm>
              <a:off x="7007512" y="5056324"/>
              <a:ext cx="204480" cy="18584"/>
            </p14:xfrm>
          </p:contentPart>
        </mc:Choice>
        <mc:Fallback xmlns="">
          <p:pic>
            <p:nvPicPr>
              <p:cNvPr id="98" name="Рукописный ввод 97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04272" y="5053108"/>
                <a:ext cx="211320" cy="25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9" name="Рукописный ввод 98"/>
              <p14:cNvContentPartPr/>
              <p14:nvPr/>
            </p14:nvContentPartPr>
            <p14:xfrm>
              <a:off x="3375112" y="4037524"/>
              <a:ext cx="225000" cy="228960"/>
            </p14:xfrm>
          </p:contentPart>
        </mc:Choice>
        <mc:Fallback xmlns="">
          <p:pic>
            <p:nvPicPr>
              <p:cNvPr id="99" name="Рукописный ввод 98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70792" y="4031404"/>
                <a:ext cx="2332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" name="Рукописный ввод 6"/>
              <p14:cNvContentPartPr/>
              <p14:nvPr/>
            </p14:nvContentPartPr>
            <p14:xfrm>
              <a:off x="6948832" y="2415724"/>
              <a:ext cx="3966480" cy="2835720"/>
            </p14:xfrm>
          </p:contentPart>
        </mc:Choice>
        <mc:Fallback>
          <p:pic>
            <p:nvPicPr>
              <p:cNvPr id="7" name="Рукописный ввод 6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945592" y="2412484"/>
                <a:ext cx="3975480" cy="28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" name="Рукописный ввод 16"/>
              <p14:cNvContentPartPr/>
              <p14:nvPr/>
            </p14:nvContentPartPr>
            <p14:xfrm>
              <a:off x="3709552" y="4110244"/>
              <a:ext cx="40680" cy="149040"/>
            </p14:xfrm>
          </p:contentPart>
        </mc:Choice>
        <mc:Fallback>
          <p:pic>
            <p:nvPicPr>
              <p:cNvPr id="17" name="Рукописный ввод 16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05232" y="4105924"/>
                <a:ext cx="489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8" name="Рукописный ввод 107"/>
              <p14:cNvContentPartPr/>
              <p14:nvPr/>
            </p14:nvContentPartPr>
            <p14:xfrm>
              <a:off x="8723992" y="1951684"/>
              <a:ext cx="2792520" cy="810360"/>
            </p14:xfrm>
          </p:contentPart>
        </mc:Choice>
        <mc:Fallback>
          <p:pic>
            <p:nvPicPr>
              <p:cNvPr id="108" name="Рукописный ввод 107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713192" y="1943404"/>
                <a:ext cx="2818440" cy="83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4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логистической и линейной регрессий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606011" y="1409179"/>
            <a:ext cx="4880389" cy="4735630"/>
          </a:xfrm>
        </p:spPr>
        <p:txBody>
          <a:bodyPr/>
          <a:lstStyle/>
          <a:p>
            <a:r>
              <a:rPr lang="ru-RU" sz="2000" kern="1200" dirty="0" smtClean="0"/>
              <a:t>Линейная регрессия</a:t>
            </a:r>
            <a:endParaRPr lang="ru-RU" sz="2000" kern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924307" y="1409179"/>
            <a:ext cx="4880389" cy="4735630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2000" b="0" dirty="0"/>
              <a:t>Логистическая </a:t>
            </a:r>
            <a:r>
              <a:rPr lang="ru-RU" sz="2000" b="0" dirty="0" smtClean="0"/>
              <a:t>регрессия (на самом деле классификация)</a:t>
            </a:r>
            <a:endParaRPr lang="ru-RU" sz="2000" b="0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5682494" y="1307337"/>
            <a:ext cx="45719" cy="52149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/>
              <p14:cNvContentPartPr/>
              <p14:nvPr/>
            </p14:nvContentPartPr>
            <p14:xfrm>
              <a:off x="629032" y="2498388"/>
              <a:ext cx="125280" cy="3263400"/>
            </p14:xfrm>
          </p:contentPart>
        </mc:Choice>
        <mc:Fallback xmlns="">
          <p:pic>
            <p:nvPicPr>
              <p:cNvPr id="8" name="Рукописный ввод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192" y="2491548"/>
                <a:ext cx="144720" cy="32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/>
              <p14:cNvContentPartPr/>
              <p14:nvPr/>
            </p14:nvContentPartPr>
            <p14:xfrm>
              <a:off x="585472" y="2479668"/>
              <a:ext cx="158040" cy="169200"/>
            </p14:xfrm>
          </p:contentPart>
        </mc:Choice>
        <mc:Fallback xmlns="">
          <p:pic>
            <p:nvPicPr>
              <p:cNvPr id="9" name="Рукописный ввод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552" y="2470308"/>
                <a:ext cx="1706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Рукописный ввод 17"/>
              <p14:cNvContentPartPr/>
              <p14:nvPr/>
            </p14:nvContentPartPr>
            <p14:xfrm>
              <a:off x="6347632" y="2372388"/>
              <a:ext cx="48240" cy="3283920"/>
            </p14:xfrm>
          </p:contentPart>
        </mc:Choice>
        <mc:Fallback xmlns="">
          <p:pic>
            <p:nvPicPr>
              <p:cNvPr id="18" name="Рукописный ввод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9352" y="2365188"/>
                <a:ext cx="70200" cy="33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Рукописный ввод 19"/>
              <p14:cNvContentPartPr/>
              <p14:nvPr/>
            </p14:nvContentPartPr>
            <p14:xfrm>
              <a:off x="6075832" y="5494668"/>
              <a:ext cx="4866840" cy="306360"/>
            </p14:xfrm>
          </p:contentPart>
        </mc:Choice>
        <mc:Fallback xmlns="">
          <p:pic>
            <p:nvPicPr>
              <p:cNvPr id="20" name="Рукописный ввод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72" y="5482068"/>
                <a:ext cx="4887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Рукописный ввод 115"/>
              <p14:cNvContentPartPr/>
              <p14:nvPr/>
            </p14:nvContentPartPr>
            <p14:xfrm>
              <a:off x="327712" y="5958708"/>
              <a:ext cx="108000" cy="106200"/>
            </p14:xfrm>
          </p:contentPart>
        </mc:Choice>
        <mc:Fallback xmlns="">
          <p:pic>
            <p:nvPicPr>
              <p:cNvPr id="116" name="Рукописный ввод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232" y="5948955"/>
                <a:ext cx="122760" cy="123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1" name="Рукописный ввод 220"/>
              <p14:cNvContentPartPr/>
              <p14:nvPr/>
            </p14:nvContentPartPr>
            <p14:xfrm>
              <a:off x="6163312" y="5953668"/>
              <a:ext cx="132480" cy="97560"/>
            </p14:xfrm>
          </p:contentPart>
        </mc:Choice>
        <mc:Fallback xmlns="">
          <p:pic>
            <p:nvPicPr>
              <p:cNvPr id="221" name="Рукописный ввод 2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3592" y="5942148"/>
                <a:ext cx="153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Рукописный ввод 9"/>
              <p14:cNvContentPartPr/>
              <p14:nvPr/>
            </p14:nvContentPartPr>
            <p14:xfrm>
              <a:off x="2995672" y="2103468"/>
              <a:ext cx="1717920" cy="1791360"/>
            </p14:xfrm>
          </p:contentPart>
        </mc:Choice>
        <mc:Fallback xmlns="">
          <p:pic>
            <p:nvPicPr>
              <p:cNvPr id="10" name="Рукописный ввод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90992" y="2099868"/>
                <a:ext cx="1725480" cy="17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Рукописный ввод 11"/>
              <p14:cNvContentPartPr/>
              <p14:nvPr/>
            </p14:nvContentPartPr>
            <p14:xfrm>
              <a:off x="2803792" y="3039828"/>
              <a:ext cx="401400" cy="916200"/>
            </p14:xfrm>
          </p:contentPart>
        </mc:Choice>
        <mc:Fallback xmlns="">
          <p:pic>
            <p:nvPicPr>
              <p:cNvPr id="12" name="Рукописный ввод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96592" y="3032268"/>
                <a:ext cx="41256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Рукописный ввод 13"/>
              <p14:cNvContentPartPr/>
              <p14:nvPr/>
            </p14:nvContentPartPr>
            <p14:xfrm>
              <a:off x="1234192" y="3588108"/>
              <a:ext cx="1394640" cy="1699920"/>
            </p14:xfrm>
          </p:contentPart>
        </mc:Choice>
        <mc:Fallback xmlns="">
          <p:pic>
            <p:nvPicPr>
              <p:cNvPr id="14" name="Рукописный ввод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24832" y="3583428"/>
                <a:ext cx="1407960" cy="17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Рукописный ввод 14"/>
              <p14:cNvContentPartPr/>
              <p14:nvPr/>
            </p14:nvContentPartPr>
            <p14:xfrm>
              <a:off x="879952" y="4680348"/>
              <a:ext cx="252360" cy="749880"/>
            </p14:xfrm>
          </p:contentPart>
        </mc:Choice>
        <mc:Fallback xmlns="">
          <p:pic>
            <p:nvPicPr>
              <p:cNvPr id="15" name="Рукописный ввод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6712" y="4671348"/>
                <a:ext cx="25884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Рукописный ввод 15"/>
              <p14:cNvContentPartPr/>
              <p14:nvPr/>
            </p14:nvContentPartPr>
            <p14:xfrm>
              <a:off x="194512" y="2497804"/>
              <a:ext cx="160560" cy="599400"/>
            </p14:xfrm>
          </p:contentPart>
        </mc:Choice>
        <mc:Fallback xmlns="">
          <p:pic>
            <p:nvPicPr>
              <p:cNvPr id="16" name="Рукописный ввод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9832" y="2494204"/>
                <a:ext cx="1688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Рукописный ввод 21"/>
              <p14:cNvContentPartPr/>
              <p14:nvPr/>
            </p14:nvContentPartPr>
            <p14:xfrm>
              <a:off x="6161512" y="2203188"/>
              <a:ext cx="3721320" cy="2953080"/>
            </p14:xfrm>
          </p:contentPart>
        </mc:Choice>
        <mc:Fallback xmlns="">
          <p:pic>
            <p:nvPicPr>
              <p:cNvPr id="22" name="Рукописный ввод 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53952" y="2195988"/>
                <a:ext cx="3732120" cy="29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Рукописный ввод 22"/>
              <p14:cNvContentPartPr/>
              <p14:nvPr/>
            </p14:nvContentPartPr>
            <p14:xfrm>
              <a:off x="5831752" y="2408524"/>
              <a:ext cx="198360" cy="580680"/>
            </p14:xfrm>
          </p:contentPart>
        </mc:Choice>
        <mc:Fallback xmlns="">
          <p:pic>
            <p:nvPicPr>
              <p:cNvPr id="23" name="Рукописный ввод 2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8872" y="2404204"/>
                <a:ext cx="2066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Рукописный ввод 25"/>
              <p14:cNvContentPartPr/>
              <p14:nvPr/>
            </p14:nvContentPartPr>
            <p14:xfrm>
              <a:off x="8745592" y="5111628"/>
              <a:ext cx="377280" cy="225000"/>
            </p14:xfrm>
          </p:contentPart>
        </mc:Choice>
        <mc:Fallback xmlns="">
          <p:pic>
            <p:nvPicPr>
              <p:cNvPr id="26" name="Рукописный ввод 2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39112" y="5105508"/>
                <a:ext cx="3873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Рукописный ввод 29"/>
              <p14:cNvContentPartPr/>
              <p14:nvPr/>
            </p14:nvContentPartPr>
            <p14:xfrm>
              <a:off x="3648352" y="2566068"/>
              <a:ext cx="9000" cy="7560"/>
            </p14:xfrm>
          </p:contentPart>
        </mc:Choice>
        <mc:Fallback xmlns="">
          <p:pic>
            <p:nvPicPr>
              <p:cNvPr id="30" name="Рукописный ввод 2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42952" y="2560668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Рукописный ввод 30"/>
              <p14:cNvContentPartPr/>
              <p14:nvPr/>
            </p14:nvContentPartPr>
            <p14:xfrm>
              <a:off x="9938992" y="4075548"/>
              <a:ext cx="221040" cy="14400"/>
            </p14:xfrm>
          </p:contentPart>
        </mc:Choice>
        <mc:Fallback xmlns="">
          <p:pic>
            <p:nvPicPr>
              <p:cNvPr id="31" name="Рукописный ввод 3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35032" y="4069788"/>
                <a:ext cx="2289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Рукописный ввод 31"/>
              <p14:cNvContentPartPr/>
              <p14:nvPr/>
            </p14:nvContentPartPr>
            <p14:xfrm>
              <a:off x="9989752" y="3949548"/>
              <a:ext cx="200160" cy="214560"/>
            </p14:xfrm>
          </p:contentPart>
        </mc:Choice>
        <mc:Fallback xmlns="">
          <p:pic>
            <p:nvPicPr>
              <p:cNvPr id="32" name="Рукописный ввод 3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84712" y="3943788"/>
                <a:ext cx="208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Рукописный ввод 32"/>
              <p14:cNvContentPartPr/>
              <p14:nvPr/>
            </p14:nvContentPartPr>
            <p14:xfrm>
              <a:off x="8424472" y="4295148"/>
              <a:ext cx="102240" cy="167400"/>
            </p14:xfrm>
          </p:contentPart>
        </mc:Choice>
        <mc:Fallback xmlns="">
          <p:pic>
            <p:nvPicPr>
              <p:cNvPr id="33" name="Рукописный ввод 3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20512" y="4291908"/>
                <a:ext cx="1094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Рукописный ввод 33"/>
              <p14:cNvContentPartPr/>
              <p14:nvPr/>
            </p14:nvContentPartPr>
            <p14:xfrm>
              <a:off x="8936392" y="4342308"/>
              <a:ext cx="212040" cy="96120"/>
            </p14:xfrm>
          </p:contentPart>
        </mc:Choice>
        <mc:Fallback xmlns="">
          <p:pic>
            <p:nvPicPr>
              <p:cNvPr id="34" name="Рукописный ввод 3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31352" y="4339068"/>
                <a:ext cx="2210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Рукописный ввод 35"/>
              <p14:cNvContentPartPr/>
              <p14:nvPr/>
            </p14:nvContentPartPr>
            <p14:xfrm>
              <a:off x="8236192" y="4421868"/>
              <a:ext cx="228240" cy="24840"/>
            </p14:xfrm>
          </p:contentPart>
        </mc:Choice>
        <mc:Fallback xmlns="">
          <p:pic>
            <p:nvPicPr>
              <p:cNvPr id="36" name="Рукописный ввод 3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32952" y="4417908"/>
                <a:ext cx="235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Рукописный ввод 36"/>
              <p14:cNvContentPartPr/>
              <p14:nvPr/>
            </p14:nvContentPartPr>
            <p14:xfrm>
              <a:off x="8921272" y="4309188"/>
              <a:ext cx="261720" cy="302040"/>
            </p14:xfrm>
          </p:contentPart>
        </mc:Choice>
        <mc:Fallback xmlns="">
          <p:pic>
            <p:nvPicPr>
              <p:cNvPr id="37" name="Рукописный ввод 3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16952" y="4303068"/>
                <a:ext cx="2689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Рукописный ввод 37"/>
              <p14:cNvContentPartPr/>
              <p14:nvPr/>
            </p14:nvContentPartPr>
            <p14:xfrm>
              <a:off x="9491152" y="4407828"/>
              <a:ext cx="272160" cy="255240"/>
            </p14:xfrm>
          </p:contentPart>
        </mc:Choice>
        <mc:Fallback xmlns="">
          <p:pic>
            <p:nvPicPr>
              <p:cNvPr id="38" name="Рукописный ввод 3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88272" y="4404948"/>
                <a:ext cx="2790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Рукописный ввод 38"/>
              <p14:cNvContentPartPr/>
              <p14:nvPr/>
            </p14:nvContentPartPr>
            <p14:xfrm>
              <a:off x="9569272" y="4500708"/>
              <a:ext cx="291600" cy="208440"/>
            </p14:xfrm>
          </p:contentPart>
        </mc:Choice>
        <mc:Fallback xmlns="">
          <p:pic>
            <p:nvPicPr>
              <p:cNvPr id="39" name="Рукописный ввод 3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65312" y="4497468"/>
                <a:ext cx="298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Рукописный ввод 39"/>
              <p14:cNvContentPartPr/>
              <p14:nvPr/>
            </p14:nvContentPartPr>
            <p14:xfrm>
              <a:off x="10301152" y="4476228"/>
              <a:ext cx="192960" cy="169920"/>
            </p14:xfrm>
          </p:contentPart>
        </mc:Choice>
        <mc:Fallback xmlns="">
          <p:pic>
            <p:nvPicPr>
              <p:cNvPr id="40" name="Рукописный ввод 3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96472" y="4472988"/>
                <a:ext cx="2016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Рукописный ввод 40"/>
              <p14:cNvContentPartPr/>
              <p14:nvPr/>
            </p14:nvContentPartPr>
            <p14:xfrm>
              <a:off x="8409352" y="4488828"/>
              <a:ext cx="208800" cy="285120"/>
            </p14:xfrm>
          </p:contentPart>
        </mc:Choice>
        <mc:Fallback xmlns="">
          <p:pic>
            <p:nvPicPr>
              <p:cNvPr id="41" name="Рукописный ввод 4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05032" y="4484508"/>
                <a:ext cx="2167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Рукописный ввод 41"/>
              <p14:cNvContentPartPr/>
              <p14:nvPr/>
            </p14:nvContentPartPr>
            <p14:xfrm>
              <a:off x="10316272" y="4559028"/>
              <a:ext cx="288720" cy="196560"/>
            </p14:xfrm>
          </p:contentPart>
        </mc:Choice>
        <mc:Fallback xmlns="">
          <p:pic>
            <p:nvPicPr>
              <p:cNvPr id="42" name="Рукописный ввод 4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311952" y="4555068"/>
                <a:ext cx="2962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" name="Рукописный ввод 42"/>
              <p14:cNvContentPartPr/>
              <p14:nvPr/>
            </p14:nvContentPartPr>
            <p14:xfrm>
              <a:off x="8401432" y="4612668"/>
              <a:ext cx="186840" cy="40680"/>
            </p14:xfrm>
          </p:contentPart>
        </mc:Choice>
        <mc:Fallback xmlns="">
          <p:pic>
            <p:nvPicPr>
              <p:cNvPr id="43" name="Рукописный ввод 4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96032" y="4609428"/>
                <a:ext cx="196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Рукописный ввод 43"/>
              <p14:cNvContentPartPr/>
              <p14:nvPr/>
            </p14:nvContentPartPr>
            <p14:xfrm>
              <a:off x="4695592" y="5745004"/>
              <a:ext cx="155520" cy="269280"/>
            </p14:xfrm>
          </p:contentPart>
        </mc:Choice>
        <mc:Fallback xmlns="">
          <p:pic>
            <p:nvPicPr>
              <p:cNvPr id="44" name="Рукописный ввод 4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91992" y="5740684"/>
                <a:ext cx="1641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5" name="Рукописный ввод 44"/>
              <p14:cNvContentPartPr/>
              <p14:nvPr/>
            </p14:nvContentPartPr>
            <p14:xfrm>
              <a:off x="4856512" y="5782084"/>
              <a:ext cx="207360" cy="290520"/>
            </p14:xfrm>
          </p:contentPart>
        </mc:Choice>
        <mc:Fallback xmlns="">
          <p:pic>
            <p:nvPicPr>
              <p:cNvPr id="45" name="Рукописный ввод 4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50752" y="5777044"/>
                <a:ext cx="218160" cy="3016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Овал 16"/>
          <p:cNvSpPr/>
          <p:nvPr/>
        </p:nvSpPr>
        <p:spPr>
          <a:xfrm>
            <a:off x="1863000" y="5838840"/>
            <a:ext cx="131760" cy="131400"/>
          </a:xfrm>
          <a:prstGeom prst="ellipse">
            <a:avLst/>
          </a:prstGeom>
          <a:noFill/>
          <a:ln w="24000">
            <a:solidFill>
              <a:srgbClr val="177D3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177D3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1" name="Рукописный ввод 20"/>
              <p14:cNvContentPartPr/>
              <p14:nvPr/>
            </p14:nvContentPartPr>
            <p14:xfrm>
              <a:off x="1890832" y="6108964"/>
              <a:ext cx="104760" cy="357840"/>
            </p14:xfrm>
          </p:contentPart>
        </mc:Choice>
        <mc:Fallback>
          <p:pic>
            <p:nvPicPr>
              <p:cNvPr id="21" name="Рукописный ввод 2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83272" y="6103564"/>
                <a:ext cx="1227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9" name="Рукописный ввод 28"/>
              <p14:cNvContentPartPr/>
              <p14:nvPr/>
            </p14:nvContentPartPr>
            <p14:xfrm>
              <a:off x="1919992" y="6587044"/>
              <a:ext cx="81720" cy="143640"/>
            </p14:xfrm>
          </p:contentPart>
        </mc:Choice>
        <mc:Fallback>
          <p:pic>
            <p:nvPicPr>
              <p:cNvPr id="29" name="Рукописный ввод 2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13152" y="6583444"/>
                <a:ext cx="98280" cy="155880"/>
              </a:xfrm>
              <a:prstGeom prst="rect">
                <a:avLst/>
              </a:prstGeom>
            </p:spPr>
          </p:pic>
        </mc:Fallback>
      </mc:AlternateContent>
      <p:cxnSp>
        <p:nvCxnSpPr>
          <p:cNvPr id="47" name="Прямая соединительная линия 46"/>
          <p:cNvCxnSpPr>
            <a:stCxn id="17" idx="6"/>
          </p:cNvCxnSpPr>
          <p:nvPr/>
        </p:nvCxnSpPr>
        <p:spPr>
          <a:xfrm flipH="1">
            <a:off x="1986841" y="5904540"/>
            <a:ext cx="7919" cy="30420"/>
          </a:xfrm>
          <a:prstGeom prst="line">
            <a:avLst/>
          </a:prstGeom>
          <a:ln w="24000">
            <a:solidFill>
              <a:srgbClr val="177D36"/>
            </a:solidFill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9" name="Рукописный ввод 48"/>
              <p14:cNvContentPartPr/>
              <p14:nvPr/>
            </p14:nvContentPartPr>
            <p14:xfrm>
              <a:off x="2086672" y="6164044"/>
              <a:ext cx="181080" cy="34200"/>
            </p14:xfrm>
          </p:contentPart>
        </mc:Choice>
        <mc:Fallback>
          <p:pic>
            <p:nvPicPr>
              <p:cNvPr id="49" name="Рукописный ввод 4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79472" y="6160444"/>
                <a:ext cx="192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1" name="Рукописный ввод 50"/>
              <p14:cNvContentPartPr/>
              <p14:nvPr/>
            </p14:nvContentPartPr>
            <p14:xfrm>
              <a:off x="2088472" y="6397324"/>
              <a:ext cx="180000" cy="101520"/>
            </p14:xfrm>
          </p:contentPart>
        </mc:Choice>
        <mc:Fallback>
          <p:pic>
            <p:nvPicPr>
              <p:cNvPr id="51" name="Рукописный ввод 5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79472" y="6387964"/>
                <a:ext cx="1983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3" name="Рукописный ввод 52"/>
              <p14:cNvContentPartPr/>
              <p14:nvPr/>
            </p14:nvContentPartPr>
            <p14:xfrm>
              <a:off x="2145352" y="6596044"/>
              <a:ext cx="165600" cy="160200"/>
            </p14:xfrm>
          </p:contentPart>
        </mc:Choice>
        <mc:Fallback>
          <p:pic>
            <p:nvPicPr>
              <p:cNvPr id="53" name="Рукописный ввод 5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36712" y="6590644"/>
                <a:ext cx="179640" cy="174240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Прямая соединительная линия 57"/>
          <p:cNvCxnSpPr/>
          <p:nvPr/>
        </p:nvCxnSpPr>
        <p:spPr>
          <a:xfrm>
            <a:off x="606960" y="5588640"/>
            <a:ext cx="4131720" cy="0"/>
          </a:xfrm>
          <a:prstGeom prst="line">
            <a:avLst/>
          </a:prstGeom>
          <a:ln w="24001">
            <a:solidFill>
              <a:srgbClr val="000000"/>
            </a:solidFill>
            <a:tailEnd type="diamond"/>
          </a:ln>
        </p:spPr>
      </p:cxnSp>
      <p:cxnSp>
        <p:nvCxnSpPr>
          <p:cNvPr id="59" name="Прямая соединительная линия 58"/>
          <p:cNvCxnSpPr>
            <a:endCxn id="60" idx="1"/>
          </p:cNvCxnSpPr>
          <p:nvPr/>
        </p:nvCxnSpPr>
        <p:spPr>
          <a:xfrm>
            <a:off x="2098440" y="5874840"/>
            <a:ext cx="456590" cy="289550"/>
          </a:xfrm>
          <a:prstGeom prst="line">
            <a:avLst/>
          </a:prstGeom>
          <a:ln w="24000">
            <a:solidFill>
              <a:srgbClr val="177D36"/>
            </a:solidFill>
          </a:ln>
        </p:spPr>
      </p:cxnSp>
      <p:sp>
        <p:nvSpPr>
          <p:cNvPr id="60" name="Овал 59"/>
          <p:cNvSpPr/>
          <p:nvPr/>
        </p:nvSpPr>
        <p:spPr>
          <a:xfrm>
            <a:off x="2462400" y="6071760"/>
            <a:ext cx="632520" cy="632520"/>
          </a:xfrm>
          <a:prstGeom prst="ellipse">
            <a:avLst/>
          </a:prstGeom>
          <a:noFill/>
          <a:ln w="24000">
            <a:solidFill>
              <a:srgbClr val="177D3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177D3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2" name="Рукописный ввод 61"/>
              <p14:cNvContentPartPr/>
              <p14:nvPr/>
            </p14:nvContentPartPr>
            <p14:xfrm>
              <a:off x="2634592" y="6255484"/>
              <a:ext cx="235440" cy="18720"/>
            </p14:xfrm>
          </p:contentPart>
        </mc:Choice>
        <mc:Fallback>
          <p:pic>
            <p:nvPicPr>
              <p:cNvPr id="62" name="Рукописный ввод 6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25592" y="6251884"/>
                <a:ext cx="2530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4" name="Рукописный ввод 63"/>
              <p14:cNvContentPartPr/>
              <p14:nvPr/>
            </p14:nvContentPartPr>
            <p14:xfrm>
              <a:off x="2647192" y="6305524"/>
              <a:ext cx="305640" cy="303840"/>
            </p14:xfrm>
          </p:contentPart>
        </mc:Choice>
        <mc:Fallback>
          <p:pic>
            <p:nvPicPr>
              <p:cNvPr id="64" name="Рукописный ввод 6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36032" y="6295084"/>
                <a:ext cx="322200" cy="327600"/>
              </a:xfrm>
              <a:prstGeom prst="rect">
                <a:avLst/>
              </a:prstGeom>
            </p:spPr>
          </p:pic>
        </mc:Fallback>
      </mc:AlternateContent>
      <p:cxnSp>
        <p:nvCxnSpPr>
          <p:cNvPr id="67" name="Прямая соединительная линия 66"/>
          <p:cNvCxnSpPr>
            <a:stCxn id="60" idx="6"/>
          </p:cNvCxnSpPr>
          <p:nvPr/>
        </p:nvCxnSpPr>
        <p:spPr>
          <a:xfrm>
            <a:off x="3094920" y="6388020"/>
            <a:ext cx="758160" cy="0"/>
          </a:xfrm>
          <a:prstGeom prst="line">
            <a:avLst/>
          </a:prstGeom>
          <a:ln w="24000">
            <a:solidFill>
              <a:srgbClr val="177D36"/>
            </a:solidFill>
          </a:ln>
        </p:spPr>
      </p:cxnSp>
      <p:sp>
        <p:nvSpPr>
          <p:cNvPr id="70" name="Овал 69"/>
          <p:cNvSpPr/>
          <p:nvPr/>
        </p:nvSpPr>
        <p:spPr>
          <a:xfrm rot="-1381800">
            <a:off x="7494104" y="5922775"/>
            <a:ext cx="148713" cy="80171"/>
          </a:xfrm>
          <a:prstGeom prst="ellipse">
            <a:avLst/>
          </a:prstGeom>
          <a:noFill/>
          <a:ln w="24000">
            <a:solidFill>
              <a:srgbClr val="177D3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177D36"/>
              </a:solidFill>
              <a:effectLst/>
              <a:latin typeface="Arial" charset="0"/>
            </a:endParaRPr>
          </a:p>
        </p:txBody>
      </p:sp>
      <p:cxnSp>
        <p:nvCxnSpPr>
          <p:cNvPr id="79" name="Прямая соединительная линия 78"/>
          <p:cNvCxnSpPr>
            <a:stCxn id="70" idx="5"/>
          </p:cNvCxnSpPr>
          <p:nvPr/>
        </p:nvCxnSpPr>
        <p:spPr>
          <a:xfrm>
            <a:off x="7627936" y="5968377"/>
            <a:ext cx="578265" cy="176463"/>
          </a:xfrm>
          <a:prstGeom prst="line">
            <a:avLst/>
          </a:prstGeom>
          <a:ln w="24000">
            <a:solidFill>
              <a:srgbClr val="177D36"/>
            </a:solidFill>
          </a:ln>
        </p:spPr>
      </p:cxnSp>
      <p:sp>
        <p:nvSpPr>
          <p:cNvPr id="90" name="Овал 89"/>
          <p:cNvSpPr/>
          <p:nvPr/>
        </p:nvSpPr>
        <p:spPr>
          <a:xfrm>
            <a:off x="8346600" y="6057000"/>
            <a:ext cx="671760" cy="671760"/>
          </a:xfrm>
          <a:prstGeom prst="ellipse">
            <a:avLst/>
          </a:prstGeom>
          <a:noFill/>
          <a:ln w="24000">
            <a:solidFill>
              <a:srgbClr val="177D3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177D36"/>
              </a:solidFill>
              <a:effectLst/>
              <a:latin typeface="Arial" charset="0"/>
            </a:endParaRPr>
          </a:p>
        </p:txBody>
      </p:sp>
      <p:sp>
        <p:nvSpPr>
          <p:cNvPr id="99" name="Овал 98"/>
          <p:cNvSpPr/>
          <p:nvPr/>
        </p:nvSpPr>
        <p:spPr>
          <a:xfrm>
            <a:off x="9572400" y="6045840"/>
            <a:ext cx="710280" cy="710280"/>
          </a:xfrm>
          <a:prstGeom prst="ellipse">
            <a:avLst/>
          </a:prstGeom>
          <a:noFill/>
          <a:ln w="24000">
            <a:solidFill>
              <a:srgbClr val="177D3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177D3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3" name="Рукописный ввод 102"/>
              <p14:cNvContentPartPr/>
              <p14:nvPr/>
            </p14:nvContentPartPr>
            <p14:xfrm>
              <a:off x="7516552" y="5860924"/>
              <a:ext cx="3680280" cy="948600"/>
            </p14:xfrm>
          </p:contentPart>
        </mc:Choice>
        <mc:Fallback>
          <p:pic>
            <p:nvPicPr>
              <p:cNvPr id="103" name="Рукописный ввод 10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07912" y="5855524"/>
                <a:ext cx="3692880" cy="9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5" name="Рукописный ввод 104"/>
              <p14:cNvContentPartPr/>
              <p14:nvPr/>
            </p14:nvContentPartPr>
            <p14:xfrm>
              <a:off x="1102432" y="2629924"/>
              <a:ext cx="3216960" cy="2552760"/>
            </p14:xfrm>
          </p:contentPart>
        </mc:Choice>
        <mc:Fallback>
          <p:pic>
            <p:nvPicPr>
              <p:cNvPr id="105" name="Рукописный ввод 10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95592" y="2624884"/>
                <a:ext cx="3228840" cy="25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7" name="Рукописный ввод 106"/>
              <p14:cNvContentPartPr/>
              <p14:nvPr/>
            </p14:nvContentPartPr>
            <p14:xfrm>
              <a:off x="6718432" y="2322844"/>
              <a:ext cx="3875040" cy="2859120"/>
            </p14:xfrm>
          </p:contentPart>
        </mc:Choice>
        <mc:Fallback>
          <p:pic>
            <p:nvPicPr>
              <p:cNvPr id="107" name="Рукописный ввод 10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12312" y="2317804"/>
                <a:ext cx="3886200" cy="28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97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логистической и линейной регрессий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606011" y="1409179"/>
            <a:ext cx="4880389" cy="4735630"/>
          </a:xfrm>
        </p:spPr>
        <p:txBody>
          <a:bodyPr/>
          <a:lstStyle/>
          <a:p>
            <a:r>
              <a:rPr lang="ru-RU" sz="2000" kern="1200" dirty="0" smtClean="0"/>
              <a:t>Линейная регрессия</a:t>
            </a:r>
            <a:endParaRPr lang="ru-RU" sz="2000" kern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924307" y="1409179"/>
            <a:ext cx="4880389" cy="4735630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2000" b="0" dirty="0"/>
              <a:t>Логистическая </a:t>
            </a:r>
            <a:r>
              <a:rPr lang="ru-RU" sz="2000" b="0" dirty="0" smtClean="0"/>
              <a:t>регрессия (на самом деле классификация)</a:t>
            </a:r>
            <a:endParaRPr lang="ru-RU" sz="2000" b="0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5682494" y="1307337"/>
            <a:ext cx="45719" cy="52149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Овал 60"/>
          <p:cNvSpPr/>
          <p:nvPr/>
        </p:nvSpPr>
        <p:spPr>
          <a:xfrm>
            <a:off x="1566438" y="2070029"/>
            <a:ext cx="131760" cy="131400"/>
          </a:xfrm>
          <a:prstGeom prst="ellipse">
            <a:avLst/>
          </a:prstGeom>
          <a:noFill/>
          <a:ln w="24000">
            <a:solidFill>
              <a:srgbClr val="177D3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177D3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3" name="Рукописный ввод 62"/>
              <p14:cNvContentPartPr/>
              <p14:nvPr/>
            </p14:nvContentPartPr>
            <p14:xfrm>
              <a:off x="1594270" y="2340153"/>
              <a:ext cx="104760" cy="357840"/>
            </p14:xfrm>
          </p:contentPart>
        </mc:Choice>
        <mc:Fallback>
          <p:pic>
            <p:nvPicPr>
              <p:cNvPr id="63" name="Рукописный ввод 6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6710" y="2334753"/>
                <a:ext cx="1227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5" name="Рукописный ввод 64"/>
              <p14:cNvContentPartPr/>
              <p14:nvPr/>
            </p14:nvContentPartPr>
            <p14:xfrm>
              <a:off x="1623430" y="2818233"/>
              <a:ext cx="81720" cy="143640"/>
            </p14:xfrm>
          </p:contentPart>
        </mc:Choice>
        <mc:Fallback>
          <p:pic>
            <p:nvPicPr>
              <p:cNvPr id="65" name="Рукописный ввод 6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6590" y="2814633"/>
                <a:ext cx="98280" cy="155880"/>
              </a:xfrm>
              <a:prstGeom prst="rect">
                <a:avLst/>
              </a:prstGeom>
            </p:spPr>
          </p:pic>
        </mc:Fallback>
      </mc:AlternateContent>
      <p:cxnSp>
        <p:nvCxnSpPr>
          <p:cNvPr id="66" name="Прямая соединительная линия 65"/>
          <p:cNvCxnSpPr>
            <a:stCxn id="61" idx="6"/>
          </p:cNvCxnSpPr>
          <p:nvPr/>
        </p:nvCxnSpPr>
        <p:spPr>
          <a:xfrm flipH="1">
            <a:off x="1690279" y="2135729"/>
            <a:ext cx="7919" cy="30420"/>
          </a:xfrm>
          <a:prstGeom prst="line">
            <a:avLst/>
          </a:prstGeom>
          <a:ln w="24000">
            <a:solidFill>
              <a:srgbClr val="177D36"/>
            </a:solidFill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8" name="Рукописный ввод 67"/>
              <p14:cNvContentPartPr/>
              <p14:nvPr/>
            </p14:nvContentPartPr>
            <p14:xfrm>
              <a:off x="1790110" y="2395233"/>
              <a:ext cx="181080" cy="34200"/>
            </p14:xfrm>
          </p:contentPart>
        </mc:Choice>
        <mc:Fallback>
          <p:pic>
            <p:nvPicPr>
              <p:cNvPr id="68" name="Рукописный ввод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2910" y="2391633"/>
                <a:ext cx="192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9" name="Рукописный ввод 68"/>
              <p14:cNvContentPartPr/>
              <p14:nvPr/>
            </p14:nvContentPartPr>
            <p14:xfrm>
              <a:off x="1791910" y="2628513"/>
              <a:ext cx="180000" cy="101520"/>
            </p14:xfrm>
          </p:contentPart>
        </mc:Choice>
        <mc:Fallback>
          <p:pic>
            <p:nvPicPr>
              <p:cNvPr id="69" name="Рукописный ввод 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82910" y="2619153"/>
                <a:ext cx="1983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1" name="Рукописный ввод 70"/>
              <p14:cNvContentPartPr/>
              <p14:nvPr/>
            </p14:nvContentPartPr>
            <p14:xfrm>
              <a:off x="1848790" y="2827233"/>
              <a:ext cx="165600" cy="160200"/>
            </p14:xfrm>
          </p:contentPart>
        </mc:Choice>
        <mc:Fallback>
          <p:pic>
            <p:nvPicPr>
              <p:cNvPr id="71" name="Рукописный ввод 7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0150" y="2821833"/>
                <a:ext cx="179640" cy="174240"/>
              </a:xfrm>
              <a:prstGeom prst="rect">
                <a:avLst/>
              </a:prstGeom>
            </p:spPr>
          </p:pic>
        </mc:Fallback>
      </mc:AlternateContent>
      <p:cxnSp>
        <p:nvCxnSpPr>
          <p:cNvPr id="72" name="Прямая соединительная линия 71"/>
          <p:cNvCxnSpPr>
            <a:endCxn id="73" idx="1"/>
          </p:cNvCxnSpPr>
          <p:nvPr/>
        </p:nvCxnSpPr>
        <p:spPr>
          <a:xfrm>
            <a:off x="1801878" y="2106029"/>
            <a:ext cx="456590" cy="289550"/>
          </a:xfrm>
          <a:prstGeom prst="line">
            <a:avLst/>
          </a:prstGeom>
          <a:ln w="24000">
            <a:solidFill>
              <a:srgbClr val="177D36"/>
            </a:solidFill>
          </a:ln>
        </p:spPr>
      </p:cxnSp>
      <p:sp>
        <p:nvSpPr>
          <p:cNvPr id="73" name="Овал 72"/>
          <p:cNvSpPr/>
          <p:nvPr/>
        </p:nvSpPr>
        <p:spPr>
          <a:xfrm>
            <a:off x="2165838" y="2302949"/>
            <a:ext cx="632520" cy="632520"/>
          </a:xfrm>
          <a:prstGeom prst="ellipse">
            <a:avLst/>
          </a:prstGeom>
          <a:noFill/>
          <a:ln w="24000">
            <a:solidFill>
              <a:srgbClr val="177D3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177D3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4" name="Рукописный ввод 73"/>
              <p14:cNvContentPartPr/>
              <p14:nvPr/>
            </p14:nvContentPartPr>
            <p14:xfrm>
              <a:off x="2338030" y="2486673"/>
              <a:ext cx="235440" cy="18720"/>
            </p14:xfrm>
          </p:contentPart>
        </mc:Choice>
        <mc:Fallback>
          <p:pic>
            <p:nvPicPr>
              <p:cNvPr id="74" name="Рукописный ввод 7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9030" y="2483073"/>
                <a:ext cx="2530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5" name="Рукописный ввод 74"/>
              <p14:cNvContentPartPr/>
              <p14:nvPr/>
            </p14:nvContentPartPr>
            <p14:xfrm>
              <a:off x="2350630" y="2536713"/>
              <a:ext cx="305640" cy="303840"/>
            </p14:xfrm>
          </p:contentPart>
        </mc:Choice>
        <mc:Fallback>
          <p:pic>
            <p:nvPicPr>
              <p:cNvPr id="75" name="Рукописный ввод 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39470" y="2526273"/>
                <a:ext cx="322200" cy="327600"/>
              </a:xfrm>
              <a:prstGeom prst="rect">
                <a:avLst/>
              </a:prstGeom>
            </p:spPr>
          </p:pic>
        </mc:Fallback>
      </mc:AlternateContent>
      <p:cxnSp>
        <p:nvCxnSpPr>
          <p:cNvPr id="76" name="Прямая соединительная линия 75"/>
          <p:cNvCxnSpPr>
            <a:stCxn id="73" idx="6"/>
          </p:cNvCxnSpPr>
          <p:nvPr/>
        </p:nvCxnSpPr>
        <p:spPr>
          <a:xfrm>
            <a:off x="2798358" y="2619209"/>
            <a:ext cx="758160" cy="0"/>
          </a:xfrm>
          <a:prstGeom prst="line">
            <a:avLst/>
          </a:prstGeom>
          <a:ln w="24000">
            <a:solidFill>
              <a:srgbClr val="177D36"/>
            </a:solidFill>
          </a:ln>
        </p:spPr>
      </p:cxnSp>
      <p:sp>
        <p:nvSpPr>
          <p:cNvPr id="77" name="Овал 76"/>
          <p:cNvSpPr/>
          <p:nvPr/>
        </p:nvSpPr>
        <p:spPr>
          <a:xfrm rot="20218200">
            <a:off x="6863910" y="2402004"/>
            <a:ext cx="148713" cy="80171"/>
          </a:xfrm>
          <a:prstGeom prst="ellipse">
            <a:avLst/>
          </a:prstGeom>
          <a:noFill/>
          <a:ln w="24000">
            <a:solidFill>
              <a:srgbClr val="177D3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177D36"/>
              </a:solidFill>
              <a:effectLst/>
              <a:latin typeface="Arial" charset="0"/>
            </a:endParaRPr>
          </a:p>
        </p:txBody>
      </p:sp>
      <p:cxnSp>
        <p:nvCxnSpPr>
          <p:cNvPr id="78" name="Прямая соединительная линия 77"/>
          <p:cNvCxnSpPr>
            <a:stCxn id="77" idx="5"/>
          </p:cNvCxnSpPr>
          <p:nvPr/>
        </p:nvCxnSpPr>
        <p:spPr>
          <a:xfrm>
            <a:off x="6997742" y="2447606"/>
            <a:ext cx="578265" cy="176463"/>
          </a:xfrm>
          <a:prstGeom prst="line">
            <a:avLst/>
          </a:prstGeom>
          <a:ln w="24000">
            <a:solidFill>
              <a:srgbClr val="177D36"/>
            </a:solidFill>
          </a:ln>
        </p:spPr>
      </p:cxnSp>
      <p:sp>
        <p:nvSpPr>
          <p:cNvPr id="80" name="Овал 79"/>
          <p:cNvSpPr/>
          <p:nvPr/>
        </p:nvSpPr>
        <p:spPr>
          <a:xfrm>
            <a:off x="7716406" y="2536229"/>
            <a:ext cx="671760" cy="671760"/>
          </a:xfrm>
          <a:prstGeom prst="ellipse">
            <a:avLst/>
          </a:prstGeom>
          <a:noFill/>
          <a:ln w="24000">
            <a:solidFill>
              <a:srgbClr val="177D3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177D36"/>
              </a:solidFill>
              <a:effectLst/>
              <a:latin typeface="Arial" charset="0"/>
            </a:endParaRPr>
          </a:p>
        </p:txBody>
      </p:sp>
      <p:sp>
        <p:nvSpPr>
          <p:cNvPr id="81" name="Овал 80"/>
          <p:cNvSpPr/>
          <p:nvPr/>
        </p:nvSpPr>
        <p:spPr>
          <a:xfrm>
            <a:off x="8942206" y="2525069"/>
            <a:ext cx="710280" cy="710280"/>
          </a:xfrm>
          <a:prstGeom prst="ellipse">
            <a:avLst/>
          </a:prstGeom>
          <a:noFill/>
          <a:ln w="24000">
            <a:solidFill>
              <a:srgbClr val="177D36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177D3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Рукописный ввод 23"/>
              <p14:cNvContentPartPr/>
              <p14:nvPr/>
            </p14:nvContentPartPr>
            <p14:xfrm>
              <a:off x="7159238" y="2494233"/>
              <a:ext cx="3044160" cy="794520"/>
            </p14:xfrm>
          </p:contentPart>
        </mc:Choice>
        <mc:Fallback>
          <p:pic>
            <p:nvPicPr>
              <p:cNvPr id="24" name="Рукописный ввод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54558" y="2489553"/>
                <a:ext cx="305712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Рукописный ввод 24"/>
              <p14:cNvContentPartPr/>
              <p14:nvPr/>
            </p14:nvContentPartPr>
            <p14:xfrm>
              <a:off x="6886358" y="2615553"/>
              <a:ext cx="154800" cy="642240"/>
            </p14:xfrm>
          </p:contentPart>
        </mc:Choice>
        <mc:Fallback>
          <p:pic>
            <p:nvPicPr>
              <p:cNvPr id="25" name="Рукописный ввод 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77718" y="2608353"/>
                <a:ext cx="17388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Рукописный ввод 26"/>
              <p14:cNvContentPartPr/>
              <p14:nvPr/>
            </p14:nvContentPartPr>
            <p14:xfrm>
              <a:off x="10183958" y="2055396"/>
              <a:ext cx="468627" cy="950040"/>
            </p14:xfrm>
          </p:contentPart>
        </mc:Choice>
        <mc:Fallback>
          <p:pic>
            <p:nvPicPr>
              <p:cNvPr id="27" name="Рукописный ввод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77119" y="2043156"/>
                <a:ext cx="484464" cy="9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" name="Рукописный ввод 47"/>
              <p14:cNvContentPartPr/>
              <p14:nvPr/>
            </p14:nvContentPartPr>
            <p14:xfrm>
              <a:off x="6279305" y="2821116"/>
              <a:ext cx="260280" cy="167400"/>
            </p14:xfrm>
          </p:contentPart>
        </mc:Choice>
        <mc:Fallback>
          <p:pic>
            <p:nvPicPr>
              <p:cNvPr id="48" name="Рукописный ввод 4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74265" y="2815356"/>
                <a:ext cx="2714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" name="Рукописный ввод 53"/>
              <p14:cNvContentPartPr/>
              <p14:nvPr/>
            </p14:nvContentPartPr>
            <p14:xfrm>
              <a:off x="8152385" y="3357516"/>
              <a:ext cx="210240" cy="413280"/>
            </p14:xfrm>
          </p:contentPart>
        </mc:Choice>
        <mc:Fallback>
          <p:pic>
            <p:nvPicPr>
              <p:cNvPr id="54" name="Рукописный ввод 5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48425" y="3353916"/>
                <a:ext cx="220680" cy="421200"/>
              </a:xfrm>
              <a:prstGeom prst="rect">
                <a:avLst/>
              </a:prstGeom>
            </p:spPr>
          </p:pic>
        </mc:Fallback>
      </mc:AlternateContent>
      <p:cxnSp>
        <p:nvCxnSpPr>
          <p:cNvPr id="104" name="Прямая соединительная линия 103"/>
          <p:cNvCxnSpPr/>
          <p:nvPr/>
        </p:nvCxnSpPr>
        <p:spPr>
          <a:xfrm rot="5400000">
            <a:off x="7705980" y="5008860"/>
            <a:ext cx="1734120" cy="0"/>
          </a:xfrm>
          <a:prstGeom prst="line">
            <a:avLst/>
          </a:prstGeom>
          <a:ln w="24000">
            <a:solidFill>
              <a:srgbClr val="000000"/>
            </a:solidFill>
            <a:headEnd type="arrow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0" name="Рукописный ввод 109"/>
              <p14:cNvContentPartPr/>
              <p14:nvPr/>
            </p14:nvContentPartPr>
            <p14:xfrm>
              <a:off x="6202625" y="5818116"/>
              <a:ext cx="5367240" cy="123120"/>
            </p14:xfrm>
          </p:contentPart>
        </mc:Choice>
        <mc:Fallback>
          <p:pic>
            <p:nvPicPr>
              <p:cNvPr id="110" name="Рукописный ввод 10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97225" y="5808756"/>
                <a:ext cx="53823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2" name="Рукописный ввод 111"/>
              <p14:cNvContentPartPr/>
              <p14:nvPr/>
            </p14:nvContentPartPr>
            <p14:xfrm>
              <a:off x="6353465" y="4314756"/>
              <a:ext cx="5126040" cy="65520"/>
            </p14:xfrm>
          </p:contentPart>
        </mc:Choice>
        <mc:Fallback>
          <p:pic>
            <p:nvPicPr>
              <p:cNvPr id="112" name="Рукописный ввод 11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50585" y="4311876"/>
                <a:ext cx="51321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4" name="Рукописный ввод 193"/>
              <p14:cNvContentPartPr/>
              <p14:nvPr/>
            </p14:nvContentPartPr>
            <p14:xfrm>
              <a:off x="6369305" y="5795076"/>
              <a:ext cx="18360" cy="11520"/>
            </p14:xfrm>
          </p:contentPart>
        </mc:Choice>
        <mc:Fallback>
          <p:pic>
            <p:nvPicPr>
              <p:cNvPr id="194" name="Рукописный ввод 19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0665" y="5791476"/>
                <a:ext cx="302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8" name="Рукописный ввод 197"/>
              <p14:cNvContentPartPr/>
              <p14:nvPr/>
            </p14:nvContentPartPr>
            <p14:xfrm>
              <a:off x="6381545" y="4433916"/>
              <a:ext cx="4648680" cy="1402200"/>
            </p14:xfrm>
          </p:contentPart>
        </mc:Choice>
        <mc:Fallback>
          <p:pic>
            <p:nvPicPr>
              <p:cNvPr id="198" name="Рукописный ввод 19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70385" y="4415556"/>
                <a:ext cx="4676760" cy="14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0" name="Рукописный ввод 199"/>
              <p14:cNvContentPartPr/>
              <p14:nvPr/>
            </p14:nvContentPartPr>
            <p14:xfrm>
              <a:off x="6287225" y="4442556"/>
              <a:ext cx="3201120" cy="1352160"/>
            </p14:xfrm>
          </p:contentPart>
        </mc:Choice>
        <mc:Fallback>
          <p:pic>
            <p:nvPicPr>
              <p:cNvPr id="200" name="Рукописный ввод 19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83625" y="4428516"/>
                <a:ext cx="3220200" cy="13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2" name="Рукописный ввод 201"/>
              <p14:cNvContentPartPr/>
              <p14:nvPr/>
            </p14:nvContentPartPr>
            <p14:xfrm>
              <a:off x="9004865" y="4434636"/>
              <a:ext cx="2080440" cy="132840"/>
            </p14:xfrm>
          </p:contentPart>
        </mc:Choice>
        <mc:Fallback>
          <p:pic>
            <p:nvPicPr>
              <p:cNvPr id="202" name="Рукописный ввод 20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99465" y="4422756"/>
                <a:ext cx="20980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4" name="Рукописный ввод 203"/>
              <p14:cNvContentPartPr/>
              <p14:nvPr/>
            </p14:nvContentPartPr>
            <p14:xfrm>
              <a:off x="7366865" y="5121156"/>
              <a:ext cx="1067040" cy="601200"/>
            </p14:xfrm>
          </p:contentPart>
        </mc:Choice>
        <mc:Fallback>
          <p:pic>
            <p:nvPicPr>
              <p:cNvPr id="204" name="Рукописный ввод 20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62545" y="5118276"/>
                <a:ext cx="107496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6" name="Рукописный ввод 205"/>
              <p14:cNvContentPartPr/>
              <p14:nvPr/>
            </p14:nvContentPartPr>
            <p14:xfrm>
              <a:off x="8462705" y="4959516"/>
              <a:ext cx="707760" cy="171720"/>
            </p14:xfrm>
          </p:contentPart>
        </mc:Choice>
        <mc:Fallback>
          <p:pic>
            <p:nvPicPr>
              <p:cNvPr id="206" name="Рукописный ввод 20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53705" y="4952676"/>
                <a:ext cx="721080" cy="182880"/>
              </a:xfrm>
              <a:prstGeom prst="rect">
                <a:avLst/>
              </a:prstGeom>
            </p:spPr>
          </p:pic>
        </mc:Fallback>
      </mc:AlternateContent>
      <p:sp>
        <p:nvSpPr>
          <p:cNvPr id="209" name="Овал 208"/>
          <p:cNvSpPr/>
          <p:nvPr/>
        </p:nvSpPr>
        <p:spPr>
          <a:xfrm rot="1204800">
            <a:off x="8827725" y="4971205"/>
            <a:ext cx="59791" cy="101590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14" name="Рукописный ввод 213"/>
              <p14:cNvContentPartPr/>
              <p14:nvPr/>
            </p14:nvContentPartPr>
            <p14:xfrm>
              <a:off x="8085065" y="4076796"/>
              <a:ext cx="207360" cy="310680"/>
            </p14:xfrm>
          </p:contentPart>
        </mc:Choice>
        <mc:Fallback>
          <p:pic>
            <p:nvPicPr>
              <p:cNvPr id="214" name="Рукописный ввод 21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81825" y="4067436"/>
                <a:ext cx="2199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16" name="Рукописный ввод 215"/>
              <p14:cNvContentPartPr/>
              <p14:nvPr/>
            </p14:nvContentPartPr>
            <p14:xfrm>
              <a:off x="8065985" y="4030716"/>
              <a:ext cx="542520" cy="354240"/>
            </p14:xfrm>
          </p:contentPart>
        </mc:Choice>
        <mc:Fallback>
          <p:pic>
            <p:nvPicPr>
              <p:cNvPr id="216" name="Рукописный ввод 21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51945" y="4016316"/>
                <a:ext cx="56196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20" name="Рукописный ввод 219"/>
              <p14:cNvContentPartPr/>
              <p14:nvPr/>
            </p14:nvContentPartPr>
            <p14:xfrm>
              <a:off x="10472585" y="6117996"/>
              <a:ext cx="1018800" cy="323280"/>
            </p14:xfrm>
          </p:contentPart>
        </mc:Choice>
        <mc:Fallback>
          <p:pic>
            <p:nvPicPr>
              <p:cNvPr id="220" name="Рукописный ввод 21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62501" y="6108276"/>
                <a:ext cx="1040768" cy="348120"/>
              </a:xfrm>
              <a:prstGeom prst="rect">
                <a:avLst/>
              </a:prstGeom>
            </p:spPr>
          </p:pic>
        </mc:Fallback>
      </mc:AlternateContent>
      <p:sp>
        <p:nvSpPr>
          <p:cNvPr id="224" name="Овал 223"/>
          <p:cNvSpPr/>
          <p:nvPr/>
        </p:nvSpPr>
        <p:spPr>
          <a:xfrm>
            <a:off x="8489880" y="6163200"/>
            <a:ext cx="194760" cy="194400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8" name="Овал 227"/>
          <p:cNvSpPr/>
          <p:nvPr/>
        </p:nvSpPr>
        <p:spPr>
          <a:xfrm>
            <a:off x="10577160" y="6211080"/>
            <a:ext cx="151200" cy="151200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32" name="Рукописный ввод 231"/>
              <p14:cNvContentPartPr/>
              <p14:nvPr/>
            </p14:nvContentPartPr>
            <p14:xfrm>
              <a:off x="6368585" y="6138156"/>
              <a:ext cx="295560" cy="230040"/>
            </p14:xfrm>
          </p:contentPart>
        </mc:Choice>
        <mc:Fallback>
          <p:pic>
            <p:nvPicPr>
              <p:cNvPr id="232" name="Рукописный ввод 23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64265" y="6134196"/>
                <a:ext cx="303840" cy="237960"/>
              </a:xfrm>
              <a:prstGeom prst="rect">
                <a:avLst/>
              </a:prstGeom>
            </p:spPr>
          </p:pic>
        </mc:Fallback>
      </mc:AlternateContent>
      <p:sp>
        <p:nvSpPr>
          <p:cNvPr id="235" name="Овал 234"/>
          <p:cNvSpPr/>
          <p:nvPr/>
        </p:nvSpPr>
        <p:spPr>
          <a:xfrm>
            <a:off x="6782040" y="6190200"/>
            <a:ext cx="146880" cy="146880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38" name="Прямая соединительная линия 237"/>
          <p:cNvCxnSpPr>
            <a:stCxn id="81" idx="4"/>
          </p:cNvCxnSpPr>
          <p:nvPr/>
        </p:nvCxnSpPr>
        <p:spPr>
          <a:xfrm flipH="1">
            <a:off x="8966521" y="3235349"/>
            <a:ext cx="330825" cy="707011"/>
          </a:xfrm>
          <a:prstGeom prst="line">
            <a:avLst/>
          </a:prstGeom>
          <a:ln w="24000">
            <a:solidFill>
              <a:srgbClr val="000000"/>
            </a:solidFill>
            <a:tailEnd type="arrow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40" name="Рукописный ввод 239"/>
              <p14:cNvContentPartPr/>
              <p14:nvPr/>
            </p14:nvContentPartPr>
            <p14:xfrm>
              <a:off x="11052185" y="3152316"/>
              <a:ext cx="2160" cy="12960"/>
            </p14:xfrm>
          </p:contentPart>
        </mc:Choice>
        <mc:Fallback>
          <p:pic>
            <p:nvPicPr>
              <p:cNvPr id="240" name="Рукописный ввод 23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048945" y="3148716"/>
                <a:ext cx="9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46" name="Рукописный ввод 245"/>
              <p14:cNvContentPartPr/>
              <p14:nvPr/>
            </p14:nvContentPartPr>
            <p14:xfrm>
              <a:off x="10666265" y="3280116"/>
              <a:ext cx="856800" cy="543600"/>
            </p14:xfrm>
          </p:contentPart>
        </mc:Choice>
        <mc:Fallback>
          <p:pic>
            <p:nvPicPr>
              <p:cNvPr id="246" name="Рукописный ввод 24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660145" y="3269676"/>
                <a:ext cx="871560" cy="561960"/>
              </a:xfrm>
              <a:prstGeom prst="rect">
                <a:avLst/>
              </a:prstGeom>
            </p:spPr>
          </p:pic>
        </mc:Fallback>
      </mc:AlternateContent>
      <p:cxnSp>
        <p:nvCxnSpPr>
          <p:cNvPr id="248" name="Прямая соединительная линия 247"/>
          <p:cNvCxnSpPr>
            <a:endCxn id="279" idx="4"/>
          </p:cNvCxnSpPr>
          <p:nvPr/>
        </p:nvCxnSpPr>
        <p:spPr>
          <a:xfrm rot="5400000">
            <a:off x="10709010" y="3558150"/>
            <a:ext cx="852300" cy="0"/>
          </a:xfrm>
          <a:prstGeom prst="line">
            <a:avLst/>
          </a:prstGeom>
          <a:ln w="24000">
            <a:solidFill>
              <a:srgbClr val="000000"/>
            </a:solidFill>
            <a:headEnd type="arrow"/>
          </a:ln>
        </p:spPr>
      </p:cxnSp>
      <p:cxnSp>
        <p:nvCxnSpPr>
          <p:cNvPr id="250" name="Прямая соединительная линия 249"/>
          <p:cNvCxnSpPr/>
          <p:nvPr/>
        </p:nvCxnSpPr>
        <p:spPr>
          <a:xfrm>
            <a:off x="10461600" y="3552300"/>
            <a:ext cx="1328760" cy="0"/>
          </a:xfrm>
          <a:prstGeom prst="line">
            <a:avLst/>
          </a:prstGeom>
          <a:ln w="24000">
            <a:solidFill>
              <a:srgbClr val="000000"/>
            </a:solidFill>
            <a:tailEnd type="arrow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52" name="Рукописный ввод 251"/>
              <p14:cNvContentPartPr/>
              <p14:nvPr/>
            </p14:nvContentPartPr>
            <p14:xfrm>
              <a:off x="10642505" y="3827316"/>
              <a:ext cx="190440" cy="44280"/>
            </p14:xfrm>
          </p:contentPart>
        </mc:Choice>
        <mc:Fallback>
          <p:pic>
            <p:nvPicPr>
              <p:cNvPr id="252" name="Рукописный ввод 25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635665" y="3822636"/>
                <a:ext cx="2066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59" name="Рукописный ввод 258"/>
              <p14:cNvContentPartPr/>
              <p14:nvPr/>
            </p14:nvContentPartPr>
            <p14:xfrm>
              <a:off x="11133905" y="3936756"/>
              <a:ext cx="266400" cy="298800"/>
            </p14:xfrm>
          </p:contentPart>
        </mc:Choice>
        <mc:Fallback>
          <p:pic>
            <p:nvPicPr>
              <p:cNvPr id="259" name="Рукописный ввод 25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123825" y="3926676"/>
                <a:ext cx="2865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63" name="Рукописный ввод 262"/>
              <p14:cNvContentPartPr/>
              <p14:nvPr/>
            </p14:nvContentPartPr>
            <p14:xfrm>
              <a:off x="10935905" y="4126836"/>
              <a:ext cx="96840" cy="10080"/>
            </p14:xfrm>
          </p:contentPart>
        </mc:Choice>
        <mc:Fallback>
          <p:pic>
            <p:nvPicPr>
              <p:cNvPr id="263" name="Рукописный ввод 26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930505" y="4119996"/>
                <a:ext cx="1101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65" name="Рукописный ввод 264"/>
              <p14:cNvContentPartPr/>
              <p14:nvPr/>
            </p14:nvContentPartPr>
            <p14:xfrm>
              <a:off x="10733225" y="3137556"/>
              <a:ext cx="973800" cy="617400"/>
            </p14:xfrm>
          </p:contentPart>
        </mc:Choice>
        <mc:Fallback>
          <p:pic>
            <p:nvPicPr>
              <p:cNvPr id="265" name="Рукописный ввод 26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729985" y="3129636"/>
                <a:ext cx="981720" cy="628560"/>
              </a:xfrm>
              <a:prstGeom prst="rect">
                <a:avLst/>
              </a:prstGeom>
            </p:spPr>
          </p:pic>
        </mc:Fallback>
      </mc:AlternateContent>
      <p:sp>
        <p:nvSpPr>
          <p:cNvPr id="279" name="Овал 278"/>
          <p:cNvSpPr/>
          <p:nvPr/>
        </p:nvSpPr>
        <p:spPr>
          <a:xfrm>
            <a:off x="10141560" y="2963340"/>
            <a:ext cx="1987200" cy="1020960"/>
          </a:xfrm>
          <a:prstGeom prst="ellipse">
            <a:avLst/>
          </a:prstGeom>
          <a:noFill/>
          <a:ln w="24000">
            <a:solidFill>
              <a:srgbClr val="3165BB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3165BB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80" name="Рукописный ввод 279"/>
              <p14:cNvContentPartPr/>
              <p14:nvPr/>
            </p14:nvContentPartPr>
            <p14:xfrm>
              <a:off x="941429" y="2524116"/>
              <a:ext cx="28440" cy="6840"/>
            </p14:xfrm>
          </p:contentPart>
        </mc:Choice>
        <mc:Fallback>
          <p:pic>
            <p:nvPicPr>
              <p:cNvPr id="280" name="Рукописный ввод 27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38189" y="2518356"/>
                <a:ext cx="374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81" name="Рукописный ввод 280"/>
              <p14:cNvContentPartPr/>
              <p14:nvPr/>
            </p14:nvContentPartPr>
            <p14:xfrm>
              <a:off x="919469" y="2513316"/>
              <a:ext cx="154440" cy="208440"/>
            </p14:xfrm>
          </p:contentPart>
        </mc:Choice>
        <mc:Fallback>
          <p:pic>
            <p:nvPicPr>
              <p:cNvPr id="281" name="Рукописный ввод 28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3349" y="2507556"/>
                <a:ext cx="1670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82" name="Рукописный ввод 281"/>
              <p14:cNvContentPartPr/>
              <p14:nvPr/>
            </p14:nvContentPartPr>
            <p14:xfrm>
              <a:off x="1029629" y="2526636"/>
              <a:ext cx="164520" cy="218520"/>
            </p14:xfrm>
          </p:contentPart>
        </mc:Choice>
        <mc:Fallback>
          <p:pic>
            <p:nvPicPr>
              <p:cNvPr id="282" name="Рукописный ввод 28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23509" y="2521236"/>
                <a:ext cx="1760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83" name="Рукописный ввод 282"/>
              <p14:cNvContentPartPr/>
              <p14:nvPr/>
            </p14:nvContentPartPr>
            <p14:xfrm>
              <a:off x="3971909" y="2517636"/>
              <a:ext cx="202680" cy="452160"/>
            </p14:xfrm>
          </p:contentPart>
        </mc:Choice>
        <mc:Fallback>
          <p:pic>
            <p:nvPicPr>
              <p:cNvPr id="283" name="Рукописный ввод 28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64349" y="2510436"/>
                <a:ext cx="2185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84" name="Рукописный ввод 283"/>
              <p14:cNvContentPartPr/>
              <p14:nvPr/>
            </p14:nvContentPartPr>
            <p14:xfrm>
              <a:off x="2358389" y="3128196"/>
              <a:ext cx="262080" cy="399600"/>
            </p14:xfrm>
          </p:contentPart>
        </mc:Choice>
        <mc:Fallback>
          <p:pic>
            <p:nvPicPr>
              <p:cNvPr id="284" name="Рукописный ввод 28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53709" y="3123156"/>
                <a:ext cx="2739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86" name="Рукописный ввод 285"/>
              <p14:cNvContentPartPr/>
              <p14:nvPr/>
            </p14:nvContentPartPr>
            <p14:xfrm>
              <a:off x="7977629" y="2145036"/>
              <a:ext cx="1221840" cy="326880"/>
            </p14:xfrm>
          </p:contentPart>
        </mc:Choice>
        <mc:Fallback>
          <p:pic>
            <p:nvPicPr>
              <p:cNvPr id="286" name="Рукописный ввод 28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72589" y="2141436"/>
                <a:ext cx="12308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03" name="Рукописный ввод 302"/>
              <p14:cNvContentPartPr/>
              <p14:nvPr/>
            </p14:nvContentPartPr>
            <p14:xfrm>
              <a:off x="5776229" y="4767276"/>
              <a:ext cx="697680" cy="400320"/>
            </p14:xfrm>
          </p:contentPart>
        </mc:Choice>
        <mc:Fallback>
          <p:pic>
            <p:nvPicPr>
              <p:cNvPr id="303" name="Рукописный ввод 302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65069" y="4762236"/>
                <a:ext cx="7135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10" name="Рукописный ввод 309"/>
              <p14:cNvContentPartPr/>
              <p14:nvPr/>
            </p14:nvContentPartPr>
            <p14:xfrm>
              <a:off x="6567869" y="4982556"/>
              <a:ext cx="983880" cy="63000"/>
            </p14:xfrm>
          </p:contentPart>
        </mc:Choice>
        <mc:Fallback>
          <p:pic>
            <p:nvPicPr>
              <p:cNvPr id="310" name="Рукописный ввод 309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58149" y="4969956"/>
                <a:ext cx="10029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12" name="Рукописный ввод 311"/>
              <p14:cNvContentPartPr/>
              <p14:nvPr/>
            </p14:nvContentPartPr>
            <p14:xfrm>
              <a:off x="6872069" y="4661796"/>
              <a:ext cx="147240" cy="269640"/>
            </p14:xfrm>
          </p:contentPart>
        </mc:Choice>
        <mc:Fallback>
          <p:pic>
            <p:nvPicPr>
              <p:cNvPr id="312" name="Рукописный ввод 31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860549" y="4650636"/>
                <a:ext cx="1638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17" name="Рукописный ввод 316"/>
              <p14:cNvContentPartPr/>
              <p14:nvPr/>
            </p14:nvContentPartPr>
            <p14:xfrm>
              <a:off x="6568949" y="5063916"/>
              <a:ext cx="942480" cy="323280"/>
            </p14:xfrm>
          </p:contentPart>
        </mc:Choice>
        <mc:Fallback>
          <p:pic>
            <p:nvPicPr>
              <p:cNvPr id="317" name="Рукописный ввод 31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63909" y="5054196"/>
                <a:ext cx="9554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24" name="Рукописный ввод 323"/>
              <p14:cNvContentPartPr/>
              <p14:nvPr/>
            </p14:nvContentPartPr>
            <p14:xfrm>
              <a:off x="10694189" y="2297316"/>
              <a:ext cx="1045440" cy="459000"/>
            </p14:xfrm>
          </p:contentPart>
        </mc:Choice>
        <mc:Fallback>
          <p:pic>
            <p:nvPicPr>
              <p:cNvPr id="324" name="Рукописный ввод 32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688429" y="2291196"/>
                <a:ext cx="106380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7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логистической и линейной регрессий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606011" y="1409179"/>
            <a:ext cx="4880389" cy="4735630"/>
          </a:xfrm>
        </p:spPr>
        <p:txBody>
          <a:bodyPr/>
          <a:lstStyle/>
          <a:p>
            <a:r>
              <a:rPr lang="ru-RU" sz="2000" kern="1200" dirty="0" smtClean="0"/>
              <a:t>Линейная регрессия</a:t>
            </a:r>
            <a:endParaRPr lang="ru-RU" sz="2000" kern="12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924307" y="1409179"/>
            <a:ext cx="4880389" cy="4735630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2000" b="0" dirty="0"/>
              <a:t>Логистическая </a:t>
            </a:r>
            <a:r>
              <a:rPr lang="ru-RU" sz="2000" b="0" dirty="0" smtClean="0"/>
              <a:t>регрессия (на самом деле классификация)</a:t>
            </a:r>
            <a:endParaRPr lang="ru-RU" sz="2000" b="0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5682494" y="1307337"/>
            <a:ext cx="45719" cy="52149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/>
              <p14:cNvContentPartPr/>
              <p14:nvPr/>
            </p14:nvContentPartPr>
            <p14:xfrm>
              <a:off x="629032" y="2498388"/>
              <a:ext cx="125280" cy="3263400"/>
            </p14:xfrm>
          </p:contentPart>
        </mc:Choice>
        <mc:Fallback xmlns="">
          <p:pic>
            <p:nvPicPr>
              <p:cNvPr id="8" name="Рукописный ввод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192" y="2491548"/>
                <a:ext cx="144720" cy="32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Рукописный ввод 19"/>
              <p14:cNvContentPartPr/>
              <p14:nvPr/>
            </p14:nvContentPartPr>
            <p14:xfrm>
              <a:off x="6075832" y="5494668"/>
              <a:ext cx="4866840" cy="306360"/>
            </p14:xfrm>
          </p:contentPart>
        </mc:Choice>
        <mc:Fallback xmlns="">
          <p:pic>
            <p:nvPicPr>
              <p:cNvPr id="20" name="Рукописный ввод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72" y="5482068"/>
                <a:ext cx="4887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Рукописный ввод 9"/>
              <p14:cNvContentPartPr/>
              <p14:nvPr/>
            </p14:nvContentPartPr>
            <p14:xfrm>
              <a:off x="2995672" y="2103468"/>
              <a:ext cx="1717920" cy="1791360"/>
            </p14:xfrm>
          </p:contentPart>
        </mc:Choice>
        <mc:Fallback xmlns="">
          <p:pic>
            <p:nvPicPr>
              <p:cNvPr id="10" name="Рукописный ввод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90992" y="2099868"/>
                <a:ext cx="1725480" cy="17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Рукописный ввод 11"/>
              <p14:cNvContentPartPr/>
              <p14:nvPr/>
            </p14:nvContentPartPr>
            <p14:xfrm>
              <a:off x="2803792" y="3039828"/>
              <a:ext cx="401400" cy="916200"/>
            </p14:xfrm>
          </p:contentPart>
        </mc:Choice>
        <mc:Fallback xmlns="">
          <p:pic>
            <p:nvPicPr>
              <p:cNvPr id="12" name="Рукописный ввод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96592" y="3032268"/>
                <a:ext cx="41256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Рукописный ввод 13"/>
              <p14:cNvContentPartPr/>
              <p14:nvPr/>
            </p14:nvContentPartPr>
            <p14:xfrm>
              <a:off x="1234192" y="3588108"/>
              <a:ext cx="1394640" cy="1699920"/>
            </p14:xfrm>
          </p:contentPart>
        </mc:Choice>
        <mc:Fallback xmlns="">
          <p:pic>
            <p:nvPicPr>
              <p:cNvPr id="14" name="Рукописный ввод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24832" y="3583428"/>
                <a:ext cx="1407960" cy="17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Рукописный ввод 15"/>
              <p14:cNvContentPartPr/>
              <p14:nvPr/>
            </p14:nvContentPartPr>
            <p14:xfrm>
              <a:off x="194512" y="2497804"/>
              <a:ext cx="160560" cy="599400"/>
            </p14:xfrm>
          </p:contentPart>
        </mc:Choice>
        <mc:Fallback xmlns="">
          <p:pic>
            <p:nvPicPr>
              <p:cNvPr id="16" name="Рукописный ввод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9832" y="2494204"/>
                <a:ext cx="1688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Рукописный ввод 21"/>
              <p14:cNvContentPartPr/>
              <p14:nvPr/>
            </p14:nvContentPartPr>
            <p14:xfrm>
              <a:off x="6161512" y="2203188"/>
              <a:ext cx="3721320" cy="2953080"/>
            </p14:xfrm>
          </p:contentPart>
        </mc:Choice>
        <mc:Fallback xmlns="">
          <p:pic>
            <p:nvPicPr>
              <p:cNvPr id="22" name="Рукописный ввод 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53952" y="2195988"/>
                <a:ext cx="3732120" cy="29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Рукописный ввод 22"/>
              <p14:cNvContentPartPr/>
              <p14:nvPr/>
            </p14:nvContentPartPr>
            <p14:xfrm>
              <a:off x="5831752" y="2408524"/>
              <a:ext cx="198360" cy="580680"/>
            </p14:xfrm>
          </p:contentPart>
        </mc:Choice>
        <mc:Fallback xmlns="">
          <p:pic>
            <p:nvPicPr>
              <p:cNvPr id="23" name="Рукописный ввод 2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8872" y="2404204"/>
                <a:ext cx="2066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Рукописный ввод 29"/>
              <p14:cNvContentPartPr/>
              <p14:nvPr/>
            </p14:nvContentPartPr>
            <p14:xfrm>
              <a:off x="3648352" y="2566068"/>
              <a:ext cx="9000" cy="7560"/>
            </p14:xfrm>
          </p:contentPart>
        </mc:Choice>
        <mc:Fallback xmlns="">
          <p:pic>
            <p:nvPicPr>
              <p:cNvPr id="30" name="Рукописный ввод 2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42952" y="2560668"/>
                <a:ext cx="1872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Прямая соединительная линия 57"/>
          <p:cNvCxnSpPr/>
          <p:nvPr/>
        </p:nvCxnSpPr>
        <p:spPr>
          <a:xfrm>
            <a:off x="606960" y="5588640"/>
            <a:ext cx="4131720" cy="0"/>
          </a:xfrm>
          <a:prstGeom prst="line">
            <a:avLst/>
          </a:prstGeom>
          <a:ln w="24001">
            <a:solidFill>
              <a:srgbClr val="000000"/>
            </a:solidFill>
            <a:tailEnd type="diamond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5" name="Рукописный ввод 104"/>
              <p14:cNvContentPartPr/>
              <p14:nvPr/>
            </p14:nvContentPartPr>
            <p14:xfrm>
              <a:off x="1102432" y="2629924"/>
              <a:ext cx="3216960" cy="2552760"/>
            </p14:xfrm>
          </p:contentPart>
        </mc:Choice>
        <mc:Fallback>
          <p:pic>
            <p:nvPicPr>
              <p:cNvPr id="105" name="Рукописный ввод 10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5592" y="2624884"/>
                <a:ext cx="3228840" cy="25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Рукописный ввод 26"/>
              <p14:cNvContentPartPr/>
              <p14:nvPr/>
            </p14:nvContentPartPr>
            <p14:xfrm>
              <a:off x="3008345" y="3684036"/>
              <a:ext cx="30600" cy="231120"/>
            </p14:xfrm>
          </p:contentPart>
        </mc:Choice>
        <mc:Fallback>
          <p:pic>
            <p:nvPicPr>
              <p:cNvPr id="27" name="Рукописный ввод 2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00425" y="3676476"/>
                <a:ext cx="471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5" name="Рукописный ввод 34"/>
              <p14:cNvContentPartPr/>
              <p14:nvPr/>
            </p14:nvContentPartPr>
            <p14:xfrm>
              <a:off x="3339905" y="3453636"/>
              <a:ext cx="7920" cy="101520"/>
            </p14:xfrm>
          </p:contentPart>
        </mc:Choice>
        <mc:Fallback>
          <p:pic>
            <p:nvPicPr>
              <p:cNvPr id="35" name="Рукописный ввод 3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31265" y="3446436"/>
                <a:ext cx="219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2" name="Рукописный ввод 51"/>
              <p14:cNvContentPartPr/>
              <p14:nvPr/>
            </p14:nvContentPartPr>
            <p14:xfrm>
              <a:off x="3859025" y="3101196"/>
              <a:ext cx="13320" cy="190800"/>
            </p14:xfrm>
          </p:contentPart>
        </mc:Choice>
        <mc:Fallback>
          <p:pic>
            <p:nvPicPr>
              <p:cNvPr id="52" name="Рукописный ввод 5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50025" y="3095076"/>
                <a:ext cx="25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5" name="Рукописный ввод 54"/>
              <p14:cNvContentPartPr/>
              <p14:nvPr/>
            </p14:nvContentPartPr>
            <p14:xfrm>
              <a:off x="4099145" y="2874396"/>
              <a:ext cx="41400" cy="257040"/>
            </p14:xfrm>
          </p:contentPart>
        </mc:Choice>
        <mc:Fallback>
          <p:pic>
            <p:nvPicPr>
              <p:cNvPr id="55" name="Рукописный ввод 5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89425" y="2868636"/>
                <a:ext cx="540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7" name="Рукописный ввод 56"/>
              <p14:cNvContentPartPr/>
              <p14:nvPr/>
            </p14:nvContentPartPr>
            <p14:xfrm>
              <a:off x="4325945" y="2813556"/>
              <a:ext cx="8640" cy="346680"/>
            </p14:xfrm>
          </p:contentPart>
        </mc:Choice>
        <mc:Fallback>
          <p:pic>
            <p:nvPicPr>
              <p:cNvPr id="57" name="Рукописный ввод 5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18025" y="2810316"/>
                <a:ext cx="201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3" name="Рукописный ввод 62"/>
              <p14:cNvContentPartPr/>
              <p14:nvPr/>
            </p14:nvContentPartPr>
            <p14:xfrm>
              <a:off x="4000865" y="2599716"/>
              <a:ext cx="10440" cy="250560"/>
            </p14:xfrm>
          </p:contentPart>
        </mc:Choice>
        <mc:Fallback>
          <p:pic>
            <p:nvPicPr>
              <p:cNvPr id="63" name="Рукописный ввод 6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91145" y="2593956"/>
                <a:ext cx="280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6" name="Рукописный ввод 65"/>
              <p14:cNvContentPartPr/>
              <p14:nvPr/>
            </p14:nvContentPartPr>
            <p14:xfrm>
              <a:off x="3650585" y="2800596"/>
              <a:ext cx="5400" cy="289800"/>
            </p14:xfrm>
          </p:contentPart>
        </mc:Choice>
        <mc:Fallback>
          <p:pic>
            <p:nvPicPr>
              <p:cNvPr id="66" name="Рукописный ввод 6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40865" y="2796996"/>
                <a:ext cx="219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2" name="Рукописный ввод 71"/>
              <p14:cNvContentPartPr/>
              <p14:nvPr/>
            </p14:nvContentPartPr>
            <p14:xfrm>
              <a:off x="3121385" y="3201636"/>
              <a:ext cx="21240" cy="264600"/>
            </p14:xfrm>
          </p:contentPart>
        </mc:Choice>
        <mc:Fallback>
          <p:pic>
            <p:nvPicPr>
              <p:cNvPr id="72" name="Рукописный ввод 7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17785" y="3194796"/>
                <a:ext cx="295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4" name="Рукописный ввод 73"/>
              <p14:cNvContentPartPr/>
              <p14:nvPr/>
            </p14:nvContentPartPr>
            <p14:xfrm>
              <a:off x="2728625" y="3620316"/>
              <a:ext cx="16200" cy="203760"/>
            </p14:xfrm>
          </p:contentPart>
        </mc:Choice>
        <mc:Fallback>
          <p:pic>
            <p:nvPicPr>
              <p:cNvPr id="74" name="Рукописный ввод 7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19265" y="3612756"/>
                <a:ext cx="338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6" name="Рукописный ввод 75"/>
              <p14:cNvContentPartPr/>
              <p14:nvPr/>
            </p14:nvContentPartPr>
            <p14:xfrm>
              <a:off x="2397425" y="3777996"/>
              <a:ext cx="24480" cy="317160"/>
            </p14:xfrm>
          </p:contentPart>
        </mc:Choice>
        <mc:Fallback>
          <p:pic>
            <p:nvPicPr>
              <p:cNvPr id="76" name="Рукописный ввод 7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88065" y="3773316"/>
                <a:ext cx="388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8" name="Рукописный ввод 77"/>
              <p14:cNvContentPartPr/>
              <p14:nvPr/>
            </p14:nvContentPartPr>
            <p14:xfrm>
              <a:off x="1934465" y="4157796"/>
              <a:ext cx="14040" cy="327960"/>
            </p14:xfrm>
          </p:contentPart>
        </mc:Choice>
        <mc:Fallback>
          <p:pic>
            <p:nvPicPr>
              <p:cNvPr id="78" name="Рукописный ввод 7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26185" y="4152756"/>
                <a:ext cx="3132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1" name="Рукописный ввод 80"/>
              <p14:cNvContentPartPr/>
              <p14:nvPr/>
            </p14:nvContentPartPr>
            <p14:xfrm>
              <a:off x="1618745" y="4415556"/>
              <a:ext cx="6480" cy="315720"/>
            </p14:xfrm>
          </p:contentPart>
        </mc:Choice>
        <mc:Fallback>
          <p:pic>
            <p:nvPicPr>
              <p:cNvPr id="81" name="Рукописный ввод 8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09025" y="4410156"/>
                <a:ext cx="255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4" name="Рукописный ввод 93"/>
              <p14:cNvContentPartPr/>
              <p14:nvPr/>
            </p14:nvContentPartPr>
            <p14:xfrm>
              <a:off x="3313265" y="3605196"/>
              <a:ext cx="4320" cy="133200"/>
            </p14:xfrm>
          </p:contentPart>
        </mc:Choice>
        <mc:Fallback>
          <p:pic>
            <p:nvPicPr>
              <p:cNvPr id="94" name="Рукописный ввод 9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03545" y="3596556"/>
                <a:ext cx="212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8" name="Рукописный ввод 97"/>
              <p14:cNvContentPartPr/>
              <p14:nvPr/>
            </p14:nvContentPartPr>
            <p14:xfrm>
              <a:off x="1828265" y="4090476"/>
              <a:ext cx="15840" cy="331560"/>
            </p14:xfrm>
          </p:contentPart>
        </mc:Choice>
        <mc:Fallback>
          <p:pic>
            <p:nvPicPr>
              <p:cNvPr id="98" name="Рукописный ввод 9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19625" y="4083276"/>
                <a:ext cx="309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4" name="Рукописный ввод 103"/>
              <p14:cNvContentPartPr/>
              <p14:nvPr/>
            </p14:nvContentPartPr>
            <p14:xfrm>
              <a:off x="3236225" y="3046476"/>
              <a:ext cx="35280" cy="283320"/>
            </p14:xfrm>
          </p:contentPart>
        </mc:Choice>
        <mc:Fallback>
          <p:pic>
            <p:nvPicPr>
              <p:cNvPr id="104" name="Рукописный ввод 10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32625" y="3041076"/>
                <a:ext cx="435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8" name="Рукописный ввод 107"/>
              <p14:cNvContentPartPr/>
              <p14:nvPr/>
            </p14:nvContentPartPr>
            <p14:xfrm>
              <a:off x="3854705" y="2532756"/>
              <a:ext cx="9000" cy="358200"/>
            </p14:xfrm>
          </p:contentPart>
        </mc:Choice>
        <mc:Fallback>
          <p:pic>
            <p:nvPicPr>
              <p:cNvPr id="108" name="Рукописный ввод 10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44985" y="2525196"/>
                <a:ext cx="26280" cy="37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251" name="Прямая соединительная линия 250"/>
          <p:cNvCxnSpPr/>
          <p:nvPr/>
        </p:nvCxnSpPr>
        <p:spPr>
          <a:xfrm rot="6240427">
            <a:off x="2691944" y="2864880"/>
            <a:ext cx="687152" cy="0"/>
          </a:xfrm>
          <a:prstGeom prst="line">
            <a:avLst/>
          </a:prstGeom>
          <a:ln w="24000">
            <a:solidFill>
              <a:srgbClr val="000000"/>
            </a:solidFill>
            <a:tailEnd type="arrow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53" name="Рукописный ввод 252"/>
              <p14:cNvContentPartPr/>
              <p14:nvPr/>
            </p14:nvContentPartPr>
            <p14:xfrm>
              <a:off x="3191945" y="2186076"/>
              <a:ext cx="180360" cy="577080"/>
            </p14:xfrm>
          </p:contentPart>
        </mc:Choice>
        <mc:Fallback>
          <p:pic>
            <p:nvPicPr>
              <p:cNvPr id="253" name="Рукописный ввод 25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87625" y="2179956"/>
                <a:ext cx="19080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55" name="Рукописный ввод 254"/>
              <p14:cNvContentPartPr/>
              <p14:nvPr/>
            </p14:nvContentPartPr>
            <p14:xfrm>
              <a:off x="3438905" y="2447436"/>
              <a:ext cx="40680" cy="131040"/>
            </p14:xfrm>
          </p:contentPart>
        </mc:Choice>
        <mc:Fallback>
          <p:pic>
            <p:nvPicPr>
              <p:cNvPr id="255" name="Рукописный ввод 25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33865" y="2444196"/>
                <a:ext cx="493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57" name="Рукописный ввод 256"/>
              <p14:cNvContentPartPr/>
              <p14:nvPr/>
            </p14:nvContentPartPr>
            <p14:xfrm>
              <a:off x="3447545" y="2356356"/>
              <a:ext cx="28800" cy="29160"/>
            </p14:xfrm>
          </p:contentPart>
        </mc:Choice>
        <mc:Fallback>
          <p:pic>
            <p:nvPicPr>
              <p:cNvPr id="257" name="Рукописный ввод 25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41425" y="2352036"/>
                <a:ext cx="41400" cy="37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0" name="Прямая соединительная линия 259"/>
          <p:cNvCxnSpPr/>
          <p:nvPr/>
        </p:nvCxnSpPr>
        <p:spPr>
          <a:xfrm rot="976765">
            <a:off x="2086107" y="3481740"/>
            <a:ext cx="687067" cy="0"/>
          </a:xfrm>
          <a:prstGeom prst="line">
            <a:avLst/>
          </a:prstGeom>
          <a:ln w="24000">
            <a:solidFill>
              <a:srgbClr val="000000"/>
            </a:solidFill>
            <a:tailEnd type="arrow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98" name="Рукописный ввод 297"/>
              <p14:cNvContentPartPr/>
              <p14:nvPr/>
            </p14:nvContentPartPr>
            <p14:xfrm>
              <a:off x="327712" y="5844724"/>
              <a:ext cx="7216633" cy="914792"/>
            </p14:xfrm>
          </p:contentPart>
        </mc:Choice>
        <mc:Fallback>
          <p:pic>
            <p:nvPicPr>
              <p:cNvPr id="298" name="Рукописный ввод 29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1232" y="5841484"/>
                <a:ext cx="7227433" cy="924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12" name="Рукописный ввод 311"/>
              <p14:cNvContentPartPr/>
              <p14:nvPr/>
            </p14:nvContentPartPr>
            <p14:xfrm>
              <a:off x="2844545" y="3244116"/>
              <a:ext cx="138240" cy="488880"/>
            </p14:xfrm>
          </p:contentPart>
        </mc:Choice>
        <mc:Fallback>
          <p:pic>
            <p:nvPicPr>
              <p:cNvPr id="312" name="Рукописный ввод 31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41665" y="3234756"/>
                <a:ext cx="14868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24" name="Рукописный ввод 323"/>
              <p14:cNvContentPartPr/>
              <p14:nvPr/>
            </p14:nvContentPartPr>
            <p14:xfrm>
              <a:off x="7708865" y="2701956"/>
              <a:ext cx="1804320" cy="1211400"/>
            </p14:xfrm>
          </p:contentPart>
        </mc:Choice>
        <mc:Fallback>
          <p:pic>
            <p:nvPicPr>
              <p:cNvPr id="324" name="Рукописный ввод 32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05625" y="2696556"/>
                <a:ext cx="1815480" cy="1220760"/>
              </a:xfrm>
              <a:prstGeom prst="rect">
                <a:avLst/>
              </a:prstGeom>
            </p:spPr>
          </p:pic>
        </mc:Fallback>
      </mc:AlternateContent>
      <p:cxnSp>
        <p:nvCxnSpPr>
          <p:cNvPr id="368" name="Прямая соединительная линия 367"/>
          <p:cNvCxnSpPr>
            <a:endCxn id="369" idx="1"/>
          </p:cNvCxnSpPr>
          <p:nvPr/>
        </p:nvCxnSpPr>
        <p:spPr>
          <a:xfrm>
            <a:off x="7826400" y="4156560"/>
            <a:ext cx="323449" cy="100557"/>
          </a:xfrm>
          <a:prstGeom prst="line">
            <a:avLst/>
          </a:prstGeom>
          <a:ln w="24001">
            <a:solidFill>
              <a:srgbClr val="177D36"/>
            </a:solidFill>
          </a:ln>
        </p:spPr>
      </p:cxnSp>
      <p:sp>
        <p:nvSpPr>
          <p:cNvPr id="369" name="Овал 368"/>
          <p:cNvSpPr/>
          <p:nvPr/>
        </p:nvSpPr>
        <p:spPr>
          <a:xfrm>
            <a:off x="8121960" y="4229280"/>
            <a:ext cx="190440" cy="190080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73" name="Прямая соединительная линия 372"/>
          <p:cNvCxnSpPr>
            <a:stCxn id="374" idx="3"/>
          </p:cNvCxnSpPr>
          <p:nvPr/>
        </p:nvCxnSpPr>
        <p:spPr>
          <a:xfrm flipH="1">
            <a:off x="8520120" y="3812918"/>
            <a:ext cx="213994" cy="210442"/>
          </a:xfrm>
          <a:prstGeom prst="line">
            <a:avLst/>
          </a:prstGeom>
          <a:ln w="24001">
            <a:solidFill>
              <a:srgbClr val="ED1C24"/>
            </a:solidFill>
          </a:ln>
        </p:spPr>
      </p:cxnSp>
      <p:sp>
        <p:nvSpPr>
          <p:cNvPr id="374" name="Овал 373"/>
          <p:cNvSpPr/>
          <p:nvPr/>
        </p:nvSpPr>
        <p:spPr>
          <a:xfrm rot="-1293000">
            <a:off x="8688115" y="3695263"/>
            <a:ext cx="182770" cy="113314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77" name="Овал 376"/>
          <p:cNvSpPr/>
          <p:nvPr/>
        </p:nvSpPr>
        <p:spPr>
          <a:xfrm>
            <a:off x="9277920" y="3351960"/>
            <a:ext cx="218520" cy="218520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81" name="Прямая соединительная линия 380"/>
          <p:cNvCxnSpPr>
            <a:stCxn id="382" idx="5"/>
          </p:cNvCxnSpPr>
          <p:nvPr/>
        </p:nvCxnSpPr>
        <p:spPr>
          <a:xfrm>
            <a:off x="9574165" y="2912043"/>
            <a:ext cx="137555" cy="59757"/>
          </a:xfrm>
          <a:prstGeom prst="line">
            <a:avLst/>
          </a:prstGeom>
          <a:ln w="24001">
            <a:solidFill>
              <a:srgbClr val="177D36"/>
            </a:solidFill>
          </a:ln>
        </p:spPr>
      </p:cxnSp>
      <p:sp>
        <p:nvSpPr>
          <p:cNvPr id="382" name="Овал 381"/>
          <p:cNvSpPr/>
          <p:nvPr/>
        </p:nvSpPr>
        <p:spPr>
          <a:xfrm rot="-1794600">
            <a:off x="9349743" y="2849755"/>
            <a:ext cx="249474" cy="131771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396" name="Рисунок 395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5842491" y="5095088"/>
            <a:ext cx="4177479" cy="16644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00" name="Рукописный ввод 399"/>
              <p14:cNvContentPartPr/>
              <p14:nvPr/>
            </p14:nvContentPartPr>
            <p14:xfrm>
              <a:off x="9295385" y="3195876"/>
              <a:ext cx="1355040" cy="244080"/>
            </p14:xfrm>
          </p:contentPart>
        </mc:Choice>
        <mc:Fallback>
          <p:pic>
            <p:nvPicPr>
              <p:cNvPr id="400" name="Рукописный ввод 399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292505" y="3191916"/>
                <a:ext cx="13636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05" name="Рукописный ввод 404"/>
              <p14:cNvContentPartPr/>
              <p14:nvPr/>
            </p14:nvContentPartPr>
            <p14:xfrm>
              <a:off x="10591385" y="3321876"/>
              <a:ext cx="1176480" cy="2974680"/>
            </p14:xfrm>
          </p:contentPart>
        </mc:Choice>
        <mc:Fallback>
          <p:pic>
            <p:nvPicPr>
              <p:cNvPr id="405" name="Рукописный ввод 404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582745" y="3314316"/>
                <a:ext cx="1190160" cy="29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06" name="Рукописный ввод 405"/>
              <p14:cNvContentPartPr/>
              <p14:nvPr/>
            </p14:nvContentPartPr>
            <p14:xfrm>
              <a:off x="7629305" y="3705636"/>
              <a:ext cx="2975760" cy="1631160"/>
            </p14:xfrm>
          </p:contentPart>
        </mc:Choice>
        <mc:Fallback>
          <p:pic>
            <p:nvPicPr>
              <p:cNvPr id="406" name="Рукописный ввод 405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625345" y="3698436"/>
                <a:ext cx="2982960" cy="16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2" name="Рукописный ввод 31"/>
              <p14:cNvContentPartPr/>
              <p14:nvPr/>
            </p14:nvContentPartPr>
            <p14:xfrm>
              <a:off x="2656625" y="3904716"/>
              <a:ext cx="360" cy="360"/>
            </p14:xfrm>
          </p:contentPart>
        </mc:Choice>
        <mc:Fallback>
          <p:pic>
            <p:nvPicPr>
              <p:cNvPr id="32" name="Рукописный ввод 31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644745" y="3892836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7" name="Рукописный ввод 36"/>
              <p14:cNvContentPartPr/>
              <p14:nvPr/>
            </p14:nvContentPartPr>
            <p14:xfrm>
              <a:off x="4201385" y="2681436"/>
              <a:ext cx="360" cy="360"/>
            </p14:xfrm>
          </p:contentPart>
        </mc:Choice>
        <mc:Fallback>
          <p:pic>
            <p:nvPicPr>
              <p:cNvPr id="37" name="Рукописный ввод 36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189505" y="2669556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0" name="Рукописный ввод 79"/>
              <p14:cNvContentPartPr/>
              <p14:nvPr/>
            </p14:nvContentPartPr>
            <p14:xfrm>
              <a:off x="879952" y="3054948"/>
              <a:ext cx="3309193" cy="2407128"/>
            </p14:xfrm>
          </p:contentPart>
        </mc:Choice>
        <mc:Fallback>
          <p:pic>
            <p:nvPicPr>
              <p:cNvPr id="80" name="Рукописный ввод 79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76712" y="3049908"/>
                <a:ext cx="3324313" cy="2424049"/>
              </a:xfrm>
              <a:prstGeom prst="rect">
                <a:avLst/>
              </a:prstGeom>
            </p:spPr>
          </p:pic>
        </mc:Fallback>
      </mc:AlternateContent>
      <p:sp>
        <p:nvSpPr>
          <p:cNvPr id="222" name="Овал 221"/>
          <p:cNvSpPr/>
          <p:nvPr/>
        </p:nvSpPr>
        <p:spPr>
          <a:xfrm>
            <a:off x="3869280" y="-158400"/>
            <a:ext cx="3944160" cy="1198800"/>
          </a:xfrm>
          <a:prstGeom prst="ellipse">
            <a:avLst/>
          </a:prstGeom>
          <a:noFill/>
          <a:ln w="24000">
            <a:solidFill>
              <a:srgbClr val="3165BB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3165BB"/>
              </a:solidFill>
              <a:effectLst/>
              <a:latin typeface="Arial" charset="0"/>
            </a:endParaRPr>
          </a:p>
        </p:txBody>
      </p:sp>
      <p:cxnSp>
        <p:nvCxnSpPr>
          <p:cNvPr id="279" name="Прямая соединительная линия 278"/>
          <p:cNvCxnSpPr/>
          <p:nvPr/>
        </p:nvCxnSpPr>
        <p:spPr>
          <a:xfrm>
            <a:off x="2726280" y="6125220"/>
            <a:ext cx="325800" cy="0"/>
          </a:xfrm>
          <a:prstGeom prst="line">
            <a:avLst/>
          </a:prstGeom>
          <a:ln w="24000">
            <a:solidFill>
              <a:srgbClr val="000000"/>
            </a:solidFill>
          </a:ln>
        </p:spPr>
      </p:cxnSp>
      <p:cxnSp>
        <p:nvCxnSpPr>
          <p:cNvPr id="280" name="Соединительная линия уступом 279"/>
          <p:cNvCxnSpPr/>
          <p:nvPr/>
        </p:nvCxnSpPr>
        <p:spPr>
          <a:xfrm rot="5400000" flipV="1">
            <a:off x="2718630" y="6191370"/>
            <a:ext cx="247860" cy="104400"/>
          </a:xfrm>
          <a:prstGeom prst="bentConnector2">
            <a:avLst/>
          </a:prstGeom>
          <a:ln w="24000">
            <a:solidFill>
              <a:srgbClr val="000000"/>
            </a:solidFill>
          </a:ln>
        </p:spPr>
      </p:cxnSp>
      <p:cxnSp>
        <p:nvCxnSpPr>
          <p:cNvPr id="281" name="Скругленная соединительная линия 280"/>
          <p:cNvCxnSpPr/>
          <p:nvPr/>
        </p:nvCxnSpPr>
        <p:spPr>
          <a:xfrm rot="5400000">
            <a:off x="4927680" y="5896080"/>
            <a:ext cx="234360" cy="37800"/>
          </a:xfrm>
          <a:prstGeom prst="curvedConnector4">
            <a:avLst>
              <a:gd name="adj1" fmla="val -33180"/>
              <a:gd name="adj2" fmla="val 970479"/>
            </a:avLst>
          </a:prstGeom>
          <a:ln w="24001">
            <a:solidFill>
              <a:srgbClr val="000000"/>
            </a:solidFill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83" name="Рукописный ввод 282"/>
              <p14:cNvContentPartPr/>
              <p14:nvPr/>
            </p14:nvContentPartPr>
            <p14:xfrm>
              <a:off x="585472" y="2479668"/>
              <a:ext cx="1305433" cy="1268088"/>
            </p14:xfrm>
          </p:contentPart>
        </mc:Choice>
        <mc:Fallback>
          <p:pic>
            <p:nvPicPr>
              <p:cNvPr id="283" name="Рукописный ввод 282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77912" y="2470307"/>
                <a:ext cx="1316594" cy="1285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93" name="Рукописный ввод 292"/>
              <p14:cNvContentPartPr/>
              <p14:nvPr/>
            </p14:nvContentPartPr>
            <p14:xfrm>
              <a:off x="9255065" y="494436"/>
              <a:ext cx="360" cy="360"/>
            </p14:xfrm>
          </p:contentPart>
        </mc:Choice>
        <mc:Fallback>
          <p:pic>
            <p:nvPicPr>
              <p:cNvPr id="293" name="Рукописный ввод 29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243185" y="482556"/>
                <a:ext cx="24120" cy="24120"/>
              </a:xfrm>
              <a:prstGeom prst="rect">
                <a:avLst/>
              </a:prstGeom>
            </p:spPr>
          </p:pic>
        </mc:Fallback>
      </mc:AlternateContent>
      <p:cxnSp>
        <p:nvCxnSpPr>
          <p:cNvPr id="313" name="Соединительная линия уступом 312"/>
          <p:cNvCxnSpPr/>
          <p:nvPr/>
        </p:nvCxnSpPr>
        <p:spPr>
          <a:xfrm rot="10800000">
            <a:off x="9304560" y="12600"/>
            <a:ext cx="901800" cy="852480"/>
          </a:xfrm>
          <a:prstGeom prst="bentConnector3">
            <a:avLst>
              <a:gd name="adj1" fmla="val -158962"/>
            </a:avLst>
          </a:prstGeom>
          <a:ln w="24000">
            <a:solidFill>
              <a:srgbClr val="3165BB"/>
            </a:solidFill>
            <a:headEnd type="arrow"/>
          </a:ln>
        </p:spPr>
      </p:cxnSp>
      <p:cxnSp>
        <p:nvCxnSpPr>
          <p:cNvPr id="322" name="Прямая соединительная линия 321"/>
          <p:cNvCxnSpPr/>
          <p:nvPr/>
        </p:nvCxnSpPr>
        <p:spPr>
          <a:xfrm rot="5400000">
            <a:off x="4804740" y="4013460"/>
            <a:ext cx="3213720" cy="0"/>
          </a:xfrm>
          <a:prstGeom prst="line">
            <a:avLst/>
          </a:prstGeom>
          <a:ln w="24001">
            <a:solidFill>
              <a:srgbClr val="000000"/>
            </a:solidFill>
          </a:ln>
        </p:spPr>
      </p:cxnSp>
      <p:cxnSp>
        <p:nvCxnSpPr>
          <p:cNvPr id="325" name="Прямая соединительная линия 324"/>
          <p:cNvCxnSpPr/>
          <p:nvPr/>
        </p:nvCxnSpPr>
        <p:spPr>
          <a:xfrm flipH="1">
            <a:off x="7651261" y="4618440"/>
            <a:ext cx="215460" cy="294480"/>
          </a:xfrm>
          <a:prstGeom prst="line">
            <a:avLst/>
          </a:prstGeom>
          <a:ln w="24001">
            <a:solidFill>
              <a:srgbClr val="177D36"/>
            </a:solidFill>
          </a:ln>
        </p:spPr>
      </p:cxnSp>
      <p:cxnSp>
        <p:nvCxnSpPr>
          <p:cNvPr id="326" name="Прямая соединительная линия 325"/>
          <p:cNvCxnSpPr/>
          <p:nvPr/>
        </p:nvCxnSpPr>
        <p:spPr>
          <a:xfrm flipV="1">
            <a:off x="6321419" y="2523960"/>
            <a:ext cx="3922382" cy="2776320"/>
          </a:xfrm>
          <a:prstGeom prst="line">
            <a:avLst/>
          </a:prstGeom>
          <a:ln w="24000">
            <a:solidFill>
              <a:srgbClr val="000000"/>
            </a:solidFill>
          </a:ln>
        </p:spPr>
      </p:cxnSp>
      <p:cxnSp>
        <p:nvCxnSpPr>
          <p:cNvPr id="327" name="Прямая соединительная линия 326"/>
          <p:cNvCxnSpPr/>
          <p:nvPr/>
        </p:nvCxnSpPr>
        <p:spPr>
          <a:xfrm flipH="1">
            <a:off x="7831980" y="4451760"/>
            <a:ext cx="380340" cy="461160"/>
          </a:xfrm>
          <a:prstGeom prst="line">
            <a:avLst/>
          </a:prstGeom>
          <a:ln w="24000">
            <a:solidFill>
              <a:srgbClr val="ED1C24"/>
            </a:solidFill>
          </a:ln>
        </p:spPr>
      </p:cxnSp>
      <p:cxnSp>
        <p:nvCxnSpPr>
          <p:cNvPr id="328" name="Прямая соединительная линия 327"/>
          <p:cNvCxnSpPr/>
          <p:nvPr/>
        </p:nvCxnSpPr>
        <p:spPr>
          <a:xfrm flipH="1">
            <a:off x="7831980" y="4496400"/>
            <a:ext cx="785700" cy="416520"/>
          </a:xfrm>
          <a:prstGeom prst="line">
            <a:avLst/>
          </a:prstGeom>
          <a:ln w="24001">
            <a:solidFill>
              <a:srgbClr val="177D36"/>
            </a:solidFill>
          </a:ln>
        </p:spPr>
      </p:cxnSp>
      <p:cxnSp>
        <p:nvCxnSpPr>
          <p:cNvPr id="336" name="Скругленная соединительная линия 335"/>
          <p:cNvCxnSpPr/>
          <p:nvPr/>
        </p:nvCxnSpPr>
        <p:spPr>
          <a:xfrm>
            <a:off x="4735080" y="5773320"/>
            <a:ext cx="2520" cy="236160"/>
          </a:xfrm>
          <a:prstGeom prst="curvedConnector3">
            <a:avLst>
              <a:gd name="adj1" fmla="val 5457143"/>
            </a:avLst>
          </a:prstGeom>
          <a:ln w="24001">
            <a:solidFill>
              <a:srgbClr val="000000"/>
            </a:solidFill>
          </a:ln>
        </p:spPr>
      </p:cxnSp>
      <p:sp>
        <p:nvSpPr>
          <p:cNvPr id="418" name="Овал 417"/>
          <p:cNvSpPr/>
          <p:nvPr/>
        </p:nvSpPr>
        <p:spPr>
          <a:xfrm rot="2501400">
            <a:off x="10237523" y="6246213"/>
            <a:ext cx="91034" cy="166254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427" name="Прямая соединительная линия 426"/>
          <p:cNvCxnSpPr/>
          <p:nvPr/>
        </p:nvCxnSpPr>
        <p:spPr>
          <a:xfrm flipV="1">
            <a:off x="10119240" y="6336360"/>
            <a:ext cx="214560" cy="16740"/>
          </a:xfrm>
          <a:prstGeom prst="line">
            <a:avLst/>
          </a:prstGeom>
          <a:ln w="24000">
            <a:solidFill>
              <a:srgbClr val="000000"/>
            </a:solidFill>
          </a:ln>
        </p:spPr>
      </p:cxnSp>
    </p:spTree>
    <p:extLst>
      <p:ext uri="{BB962C8B-B14F-4D97-AF65-F5344CB8AC3E}">
        <p14:creationId xmlns:p14="http://schemas.microsoft.com/office/powerpoint/2010/main" val="419840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685" y="343146"/>
            <a:ext cx="10501137" cy="1011091"/>
          </a:xfrm>
        </p:spPr>
        <p:txBody>
          <a:bodyPr/>
          <a:lstStyle/>
          <a:p>
            <a:r>
              <a:rPr lang="ru-RU" dirty="0" smtClean="0"/>
              <a:t>Минимизация эмпирического риска или просто функции ошибки – ключевая задача </a:t>
            </a:r>
            <a:r>
              <a:rPr lang="en-US" dirty="0" smtClean="0"/>
              <a:t>ML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63"/>
          <a:stretch/>
        </p:blipFill>
        <p:spPr bwMode="auto">
          <a:xfrm>
            <a:off x="564753" y="1437550"/>
            <a:ext cx="7858888" cy="452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63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же искать веса?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>
          <a:xfrm>
            <a:off x="606011" y="1409179"/>
            <a:ext cx="4880389" cy="4735630"/>
          </a:xfrm>
        </p:spPr>
        <p:txBody>
          <a:bodyPr/>
          <a:lstStyle/>
          <a:p>
            <a:r>
              <a:rPr lang="ru-RU" sz="2000" kern="1200" dirty="0" smtClean="0"/>
              <a:t>Линейная регрессия</a:t>
            </a:r>
            <a:endParaRPr lang="ru-RU" sz="2000" kern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924307" y="1409179"/>
            <a:ext cx="4880389" cy="4735630"/>
          </a:xfrm>
          <a:prstGeom prst="rect">
            <a:avLst/>
          </a:prstGeom>
        </p:spPr>
        <p:txBody>
          <a:bodyPr/>
          <a:lstStyle>
            <a:lvl1pPr marL="445503" indent="-4455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965257" indent="-3712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rgbClr val="666666"/>
                </a:solidFill>
                <a:latin typeface="+mn-lt"/>
              </a:defRPr>
            </a:lvl2pPr>
            <a:lvl3pPr marL="1485012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2079017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67302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326702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6103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55035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49041" indent="-29700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u-RU" sz="2000" b="0" dirty="0"/>
              <a:t>Логистическая </a:t>
            </a:r>
            <a:r>
              <a:rPr lang="ru-RU" sz="2000" b="0" dirty="0" smtClean="0"/>
              <a:t>регрессия (на самом деле классификация)</a:t>
            </a:r>
            <a:endParaRPr lang="ru-RU" sz="2000" b="0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5682494" y="1307337"/>
            <a:ext cx="45719" cy="52149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/>
              <p14:cNvContentPartPr/>
              <p14:nvPr/>
            </p14:nvContentPartPr>
            <p14:xfrm>
              <a:off x="629032" y="2498388"/>
              <a:ext cx="125280" cy="3263400"/>
            </p14:xfrm>
          </p:contentPart>
        </mc:Choice>
        <mc:Fallback xmlns="">
          <p:pic>
            <p:nvPicPr>
              <p:cNvPr id="8" name="Рукописный ввод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192" y="2491548"/>
                <a:ext cx="144720" cy="32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/>
              <p14:cNvContentPartPr/>
              <p14:nvPr/>
            </p14:nvContentPartPr>
            <p14:xfrm>
              <a:off x="585472" y="2479668"/>
              <a:ext cx="158040" cy="169200"/>
            </p14:xfrm>
          </p:contentPart>
        </mc:Choice>
        <mc:Fallback xmlns="">
          <p:pic>
            <p:nvPicPr>
              <p:cNvPr id="9" name="Рукописный ввод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552" y="2470308"/>
                <a:ext cx="1706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Рукописный ввод 17"/>
              <p14:cNvContentPartPr/>
              <p14:nvPr/>
            </p14:nvContentPartPr>
            <p14:xfrm>
              <a:off x="6347632" y="2372388"/>
              <a:ext cx="48240" cy="3283920"/>
            </p14:xfrm>
          </p:contentPart>
        </mc:Choice>
        <mc:Fallback xmlns="">
          <p:pic>
            <p:nvPicPr>
              <p:cNvPr id="18" name="Рукописный ввод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9352" y="2365188"/>
                <a:ext cx="70200" cy="33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Рукописный ввод 19"/>
              <p14:cNvContentPartPr/>
              <p14:nvPr/>
            </p14:nvContentPartPr>
            <p14:xfrm>
              <a:off x="6075832" y="5494668"/>
              <a:ext cx="4866840" cy="306360"/>
            </p14:xfrm>
          </p:contentPart>
        </mc:Choice>
        <mc:Fallback xmlns="">
          <p:pic>
            <p:nvPicPr>
              <p:cNvPr id="20" name="Рукописный ввод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72" y="5482068"/>
                <a:ext cx="4887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1" name="Рукописный ввод 220"/>
              <p14:cNvContentPartPr/>
              <p14:nvPr/>
            </p14:nvContentPartPr>
            <p14:xfrm>
              <a:off x="6163312" y="5953668"/>
              <a:ext cx="132480" cy="97560"/>
            </p14:xfrm>
          </p:contentPart>
        </mc:Choice>
        <mc:Fallback xmlns="">
          <p:pic>
            <p:nvPicPr>
              <p:cNvPr id="221" name="Рукописный ввод 2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3592" y="5942148"/>
                <a:ext cx="153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Рукописный ввод 9"/>
              <p14:cNvContentPartPr/>
              <p14:nvPr/>
            </p14:nvContentPartPr>
            <p14:xfrm>
              <a:off x="2995672" y="2103468"/>
              <a:ext cx="1717920" cy="1791360"/>
            </p14:xfrm>
          </p:contentPart>
        </mc:Choice>
        <mc:Fallback xmlns="">
          <p:pic>
            <p:nvPicPr>
              <p:cNvPr id="10" name="Рукописный ввод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90992" y="2099868"/>
                <a:ext cx="1725480" cy="17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Рукописный ввод 11"/>
              <p14:cNvContentPartPr/>
              <p14:nvPr/>
            </p14:nvContentPartPr>
            <p14:xfrm>
              <a:off x="2803792" y="3039828"/>
              <a:ext cx="401400" cy="916200"/>
            </p14:xfrm>
          </p:contentPart>
        </mc:Choice>
        <mc:Fallback xmlns="">
          <p:pic>
            <p:nvPicPr>
              <p:cNvPr id="12" name="Рукописный ввод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96592" y="3032268"/>
                <a:ext cx="41256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Рукописный ввод 13"/>
              <p14:cNvContentPartPr/>
              <p14:nvPr/>
            </p14:nvContentPartPr>
            <p14:xfrm>
              <a:off x="1234192" y="3588108"/>
              <a:ext cx="1394640" cy="1699920"/>
            </p14:xfrm>
          </p:contentPart>
        </mc:Choice>
        <mc:Fallback xmlns="">
          <p:pic>
            <p:nvPicPr>
              <p:cNvPr id="14" name="Рукописный ввод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24832" y="3583428"/>
                <a:ext cx="1407960" cy="17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Рукописный ввод 14"/>
              <p14:cNvContentPartPr/>
              <p14:nvPr/>
            </p14:nvContentPartPr>
            <p14:xfrm>
              <a:off x="879952" y="4680348"/>
              <a:ext cx="252360" cy="749880"/>
            </p14:xfrm>
          </p:contentPart>
        </mc:Choice>
        <mc:Fallback xmlns="">
          <p:pic>
            <p:nvPicPr>
              <p:cNvPr id="15" name="Рукописный ввод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6712" y="4671348"/>
                <a:ext cx="25884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Рукописный ввод 15"/>
              <p14:cNvContentPartPr/>
              <p14:nvPr/>
            </p14:nvContentPartPr>
            <p14:xfrm>
              <a:off x="194512" y="2497804"/>
              <a:ext cx="160560" cy="599400"/>
            </p14:xfrm>
          </p:contentPart>
        </mc:Choice>
        <mc:Fallback xmlns="">
          <p:pic>
            <p:nvPicPr>
              <p:cNvPr id="16" name="Рукописный ввод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9832" y="2494204"/>
                <a:ext cx="1688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Рукописный ввод 21"/>
              <p14:cNvContentPartPr/>
              <p14:nvPr/>
            </p14:nvContentPartPr>
            <p14:xfrm>
              <a:off x="6161512" y="2203188"/>
              <a:ext cx="3721320" cy="2953080"/>
            </p14:xfrm>
          </p:contentPart>
        </mc:Choice>
        <mc:Fallback xmlns="">
          <p:pic>
            <p:nvPicPr>
              <p:cNvPr id="22" name="Рукописный ввод 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53952" y="2195988"/>
                <a:ext cx="3732120" cy="29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Рукописный ввод 22"/>
              <p14:cNvContentPartPr/>
              <p14:nvPr/>
            </p14:nvContentPartPr>
            <p14:xfrm>
              <a:off x="5831752" y="2408524"/>
              <a:ext cx="198360" cy="580680"/>
            </p14:xfrm>
          </p:contentPart>
        </mc:Choice>
        <mc:Fallback xmlns="">
          <p:pic>
            <p:nvPicPr>
              <p:cNvPr id="23" name="Рукописный ввод 2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8872" y="2404204"/>
                <a:ext cx="2066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Рукописный ввод 25"/>
              <p14:cNvContentPartPr/>
              <p14:nvPr/>
            </p14:nvContentPartPr>
            <p14:xfrm>
              <a:off x="8745592" y="5111628"/>
              <a:ext cx="377280" cy="225000"/>
            </p14:xfrm>
          </p:contentPart>
        </mc:Choice>
        <mc:Fallback xmlns="">
          <p:pic>
            <p:nvPicPr>
              <p:cNvPr id="26" name="Рукописный ввод 2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39112" y="5105508"/>
                <a:ext cx="3873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Рукописный ввод 29"/>
              <p14:cNvContentPartPr/>
              <p14:nvPr/>
            </p14:nvContentPartPr>
            <p14:xfrm>
              <a:off x="3648352" y="2566068"/>
              <a:ext cx="9000" cy="7560"/>
            </p14:xfrm>
          </p:contentPart>
        </mc:Choice>
        <mc:Fallback xmlns="">
          <p:pic>
            <p:nvPicPr>
              <p:cNvPr id="30" name="Рукописный ввод 2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42952" y="2560668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Рукописный ввод 30"/>
              <p14:cNvContentPartPr/>
              <p14:nvPr/>
            </p14:nvContentPartPr>
            <p14:xfrm>
              <a:off x="9938992" y="4075548"/>
              <a:ext cx="221040" cy="14400"/>
            </p14:xfrm>
          </p:contentPart>
        </mc:Choice>
        <mc:Fallback xmlns="">
          <p:pic>
            <p:nvPicPr>
              <p:cNvPr id="31" name="Рукописный ввод 3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35032" y="4069788"/>
                <a:ext cx="2289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Рукописный ввод 31"/>
              <p14:cNvContentPartPr/>
              <p14:nvPr/>
            </p14:nvContentPartPr>
            <p14:xfrm>
              <a:off x="9989752" y="3949548"/>
              <a:ext cx="200160" cy="214560"/>
            </p14:xfrm>
          </p:contentPart>
        </mc:Choice>
        <mc:Fallback xmlns="">
          <p:pic>
            <p:nvPicPr>
              <p:cNvPr id="32" name="Рукописный ввод 3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84712" y="3943788"/>
                <a:ext cx="208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Рукописный ввод 32"/>
              <p14:cNvContentPartPr/>
              <p14:nvPr/>
            </p14:nvContentPartPr>
            <p14:xfrm>
              <a:off x="8424472" y="4295148"/>
              <a:ext cx="102240" cy="167400"/>
            </p14:xfrm>
          </p:contentPart>
        </mc:Choice>
        <mc:Fallback xmlns="">
          <p:pic>
            <p:nvPicPr>
              <p:cNvPr id="33" name="Рукописный ввод 3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20512" y="4291908"/>
                <a:ext cx="1094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Рукописный ввод 33"/>
              <p14:cNvContentPartPr/>
              <p14:nvPr/>
            </p14:nvContentPartPr>
            <p14:xfrm>
              <a:off x="8936392" y="4342308"/>
              <a:ext cx="212040" cy="96120"/>
            </p14:xfrm>
          </p:contentPart>
        </mc:Choice>
        <mc:Fallback xmlns="">
          <p:pic>
            <p:nvPicPr>
              <p:cNvPr id="34" name="Рукописный ввод 3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31352" y="4339068"/>
                <a:ext cx="2210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Рукописный ввод 35"/>
              <p14:cNvContentPartPr/>
              <p14:nvPr/>
            </p14:nvContentPartPr>
            <p14:xfrm>
              <a:off x="8236192" y="4421868"/>
              <a:ext cx="228240" cy="24840"/>
            </p14:xfrm>
          </p:contentPart>
        </mc:Choice>
        <mc:Fallback xmlns="">
          <p:pic>
            <p:nvPicPr>
              <p:cNvPr id="36" name="Рукописный ввод 3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32952" y="4417908"/>
                <a:ext cx="235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Рукописный ввод 36"/>
              <p14:cNvContentPartPr/>
              <p14:nvPr/>
            </p14:nvContentPartPr>
            <p14:xfrm>
              <a:off x="8921272" y="4309188"/>
              <a:ext cx="261720" cy="302040"/>
            </p14:xfrm>
          </p:contentPart>
        </mc:Choice>
        <mc:Fallback xmlns="">
          <p:pic>
            <p:nvPicPr>
              <p:cNvPr id="37" name="Рукописный ввод 3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16952" y="4303068"/>
                <a:ext cx="2689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Рукописный ввод 37"/>
              <p14:cNvContentPartPr/>
              <p14:nvPr/>
            </p14:nvContentPartPr>
            <p14:xfrm>
              <a:off x="9491152" y="4407828"/>
              <a:ext cx="272160" cy="255240"/>
            </p14:xfrm>
          </p:contentPart>
        </mc:Choice>
        <mc:Fallback xmlns="">
          <p:pic>
            <p:nvPicPr>
              <p:cNvPr id="38" name="Рукописный ввод 3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88272" y="4404948"/>
                <a:ext cx="2790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Рукописный ввод 38"/>
              <p14:cNvContentPartPr/>
              <p14:nvPr/>
            </p14:nvContentPartPr>
            <p14:xfrm>
              <a:off x="9569272" y="4500708"/>
              <a:ext cx="291600" cy="208440"/>
            </p14:xfrm>
          </p:contentPart>
        </mc:Choice>
        <mc:Fallback xmlns="">
          <p:pic>
            <p:nvPicPr>
              <p:cNvPr id="39" name="Рукописный ввод 3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65312" y="4497468"/>
                <a:ext cx="298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Рукописный ввод 39"/>
              <p14:cNvContentPartPr/>
              <p14:nvPr/>
            </p14:nvContentPartPr>
            <p14:xfrm>
              <a:off x="10301152" y="4476228"/>
              <a:ext cx="192960" cy="169920"/>
            </p14:xfrm>
          </p:contentPart>
        </mc:Choice>
        <mc:Fallback xmlns="">
          <p:pic>
            <p:nvPicPr>
              <p:cNvPr id="40" name="Рукописный ввод 3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96472" y="4472988"/>
                <a:ext cx="2016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Рукописный ввод 40"/>
              <p14:cNvContentPartPr/>
              <p14:nvPr/>
            </p14:nvContentPartPr>
            <p14:xfrm>
              <a:off x="8409352" y="4488828"/>
              <a:ext cx="208800" cy="285120"/>
            </p14:xfrm>
          </p:contentPart>
        </mc:Choice>
        <mc:Fallback xmlns="">
          <p:pic>
            <p:nvPicPr>
              <p:cNvPr id="41" name="Рукописный ввод 4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05032" y="4484508"/>
                <a:ext cx="2167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Рукописный ввод 41"/>
              <p14:cNvContentPartPr/>
              <p14:nvPr/>
            </p14:nvContentPartPr>
            <p14:xfrm>
              <a:off x="10316272" y="4559028"/>
              <a:ext cx="288720" cy="196560"/>
            </p14:xfrm>
          </p:contentPart>
        </mc:Choice>
        <mc:Fallback xmlns="">
          <p:pic>
            <p:nvPicPr>
              <p:cNvPr id="42" name="Рукописный ввод 4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311952" y="4555068"/>
                <a:ext cx="2962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" name="Рукописный ввод 42"/>
              <p14:cNvContentPartPr/>
              <p14:nvPr/>
            </p14:nvContentPartPr>
            <p14:xfrm>
              <a:off x="8401432" y="4612668"/>
              <a:ext cx="186840" cy="40680"/>
            </p14:xfrm>
          </p:contentPart>
        </mc:Choice>
        <mc:Fallback xmlns="">
          <p:pic>
            <p:nvPicPr>
              <p:cNvPr id="43" name="Рукописный ввод 4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96032" y="4609428"/>
                <a:ext cx="196200" cy="5076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Прямая соединительная линия 18"/>
          <p:cNvCxnSpPr/>
          <p:nvPr/>
        </p:nvCxnSpPr>
        <p:spPr>
          <a:xfrm rot="5400000">
            <a:off x="3221124" y="4407828"/>
            <a:ext cx="1714320" cy="0"/>
          </a:xfrm>
          <a:prstGeom prst="line">
            <a:avLst/>
          </a:prstGeom>
          <a:ln w="24000">
            <a:solidFill>
              <a:srgbClr val="000000"/>
            </a:solidFill>
            <a:headEnd type="arrow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6" name="Рукописный ввод 45"/>
              <p14:cNvContentPartPr/>
              <p14:nvPr/>
            </p14:nvContentPartPr>
            <p14:xfrm>
              <a:off x="4314065" y="3420876"/>
              <a:ext cx="555120" cy="203760"/>
            </p14:xfrm>
          </p:contentPart>
        </mc:Choice>
        <mc:Fallback>
          <p:pic>
            <p:nvPicPr>
              <p:cNvPr id="46" name="Рукописный ввод 4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09385" y="3415836"/>
                <a:ext cx="564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2" name="Рукописный ввод 51"/>
              <p14:cNvContentPartPr/>
              <p14:nvPr/>
            </p14:nvContentPartPr>
            <p14:xfrm>
              <a:off x="5162225" y="5029716"/>
              <a:ext cx="182160" cy="361440"/>
            </p14:xfrm>
          </p:contentPart>
        </mc:Choice>
        <mc:Fallback>
          <p:pic>
            <p:nvPicPr>
              <p:cNvPr id="52" name="Рукописный ввод 5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56825" y="5023236"/>
                <a:ext cx="195120" cy="374400"/>
              </a:xfrm>
              <a:prstGeom prst="rect">
                <a:avLst/>
              </a:prstGeom>
            </p:spPr>
          </p:pic>
        </mc:Fallback>
      </mc:AlternateContent>
      <p:cxnSp>
        <p:nvCxnSpPr>
          <p:cNvPr id="55" name="Прямая соединительная линия 54"/>
          <p:cNvCxnSpPr/>
          <p:nvPr/>
        </p:nvCxnSpPr>
        <p:spPr>
          <a:xfrm>
            <a:off x="606960" y="5491800"/>
            <a:ext cx="4477680" cy="0"/>
          </a:xfrm>
          <a:prstGeom prst="line">
            <a:avLst/>
          </a:prstGeom>
          <a:ln w="24001">
            <a:solidFill>
              <a:srgbClr val="000000"/>
            </a:solidFill>
            <a:tailEnd type="diamond"/>
          </a:ln>
        </p:spPr>
      </p:cxnSp>
      <p:sp>
        <p:nvSpPr>
          <p:cNvPr id="56" name="Овал 55"/>
          <p:cNvSpPr/>
          <p:nvPr/>
        </p:nvSpPr>
        <p:spPr>
          <a:xfrm>
            <a:off x="5084640" y="4948560"/>
            <a:ext cx="383400" cy="383400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9" name="Овал 58"/>
          <p:cNvSpPr/>
          <p:nvPr/>
        </p:nvSpPr>
        <p:spPr>
          <a:xfrm rot="-1198800">
            <a:off x="3936313" y="5007659"/>
            <a:ext cx="123335" cy="64682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2" name="Овал 101"/>
          <p:cNvSpPr/>
          <p:nvPr/>
        </p:nvSpPr>
        <p:spPr>
          <a:xfrm rot="-1717800">
            <a:off x="4135330" y="6596585"/>
            <a:ext cx="50740" cy="74270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1" name="Рукописный ввод 120"/>
              <p14:cNvContentPartPr/>
              <p14:nvPr/>
            </p14:nvContentPartPr>
            <p14:xfrm>
              <a:off x="327712" y="5745004"/>
              <a:ext cx="11630233" cy="1057352"/>
            </p14:xfrm>
          </p:contentPart>
        </mc:Choice>
        <mc:Fallback>
          <p:pic>
            <p:nvPicPr>
              <p:cNvPr id="121" name="Рукописный ввод 12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1232" y="5740684"/>
                <a:ext cx="11651113" cy="1066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03" name="Рукописный ввод 202"/>
              <p14:cNvContentPartPr/>
              <p14:nvPr/>
            </p14:nvContentPartPr>
            <p14:xfrm>
              <a:off x="3473825" y="3947196"/>
              <a:ext cx="1224360" cy="924120"/>
            </p14:xfrm>
          </p:contentPart>
        </mc:Choice>
        <mc:Fallback>
          <p:pic>
            <p:nvPicPr>
              <p:cNvPr id="203" name="Рукописный ввод 20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69145" y="3942876"/>
                <a:ext cx="1238400" cy="932760"/>
              </a:xfrm>
              <a:prstGeom prst="rect">
                <a:avLst/>
              </a:prstGeom>
            </p:spPr>
          </p:pic>
        </mc:Fallback>
      </mc:AlternateContent>
      <p:cxnSp>
        <p:nvCxnSpPr>
          <p:cNvPr id="208" name="Прямая соединительная линия 207"/>
          <p:cNvCxnSpPr>
            <a:endCxn id="56" idx="2"/>
          </p:cNvCxnSpPr>
          <p:nvPr/>
        </p:nvCxnSpPr>
        <p:spPr>
          <a:xfrm>
            <a:off x="3308040" y="5140260"/>
            <a:ext cx="1776600" cy="0"/>
          </a:xfrm>
          <a:prstGeom prst="line">
            <a:avLst/>
          </a:prstGeom>
          <a:ln w="24000">
            <a:solidFill>
              <a:srgbClr val="000000"/>
            </a:solidFill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6008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2" name="Рукописный ввод 51"/>
              <p14:cNvContentPartPr/>
              <p14:nvPr/>
            </p14:nvContentPartPr>
            <p14:xfrm>
              <a:off x="352625" y="2019396"/>
              <a:ext cx="10395000" cy="3090600"/>
            </p14:xfrm>
          </p:contentPart>
        </mc:Choice>
        <mc:Fallback>
          <p:pic>
            <p:nvPicPr>
              <p:cNvPr id="52" name="Рукописный ввод 5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505" y="2015436"/>
                <a:ext cx="10405080" cy="3098520"/>
              </a:xfrm>
              <a:prstGeom prst="rect">
                <a:avLst/>
              </a:prstGeom>
            </p:spPr>
          </p:pic>
        </mc:Fallback>
      </mc:AlternateContent>
      <p:sp>
        <p:nvSpPr>
          <p:cNvPr id="116" name="Овал 115"/>
          <p:cNvSpPr/>
          <p:nvPr/>
        </p:nvSpPr>
        <p:spPr>
          <a:xfrm rot="1454400">
            <a:off x="7519563" y="4087371"/>
            <a:ext cx="313075" cy="561379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8" name="Рукописный ввод 147"/>
              <p14:cNvContentPartPr/>
              <p14:nvPr/>
            </p14:nvContentPartPr>
            <p14:xfrm>
              <a:off x="4251785" y="4857996"/>
              <a:ext cx="5770080" cy="199440"/>
            </p14:xfrm>
          </p:contentPart>
        </mc:Choice>
        <mc:Fallback>
          <p:pic>
            <p:nvPicPr>
              <p:cNvPr id="148" name="Рукописный ввод 14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8185" y="4852236"/>
                <a:ext cx="5778000" cy="212760"/>
              </a:xfrm>
              <a:prstGeom prst="rect">
                <a:avLst/>
              </a:prstGeom>
            </p:spPr>
          </p:pic>
        </mc:Fallback>
      </mc:AlternateContent>
      <p:sp>
        <p:nvSpPr>
          <p:cNvPr id="189" name="Овал 188"/>
          <p:cNvSpPr/>
          <p:nvPr/>
        </p:nvSpPr>
        <p:spPr>
          <a:xfrm>
            <a:off x="7235280" y="6092280"/>
            <a:ext cx="397800" cy="397440"/>
          </a:xfrm>
          <a:prstGeom prst="ellipse">
            <a:avLst/>
          </a:prstGeom>
          <a:noFill/>
          <a:ln w="24000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3" name="Рукописный ввод 192"/>
              <p14:cNvContentPartPr/>
              <p14:nvPr/>
            </p14:nvContentPartPr>
            <p14:xfrm>
              <a:off x="2588585" y="5138436"/>
              <a:ext cx="7562880" cy="1645920"/>
            </p14:xfrm>
          </p:contentPart>
        </mc:Choice>
        <mc:Fallback>
          <p:pic>
            <p:nvPicPr>
              <p:cNvPr id="193" name="Рукописный ввод 19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4265" y="5132676"/>
                <a:ext cx="7571880" cy="16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78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5400000">
            <a:off x="429840" y="3054780"/>
            <a:ext cx="1950120" cy="0"/>
          </a:xfrm>
          <a:prstGeom prst="line">
            <a:avLst/>
          </a:prstGeom>
          <a:ln w="24000">
            <a:solidFill>
              <a:srgbClr val="000000"/>
            </a:solidFill>
            <a:headEnd type="arrow"/>
          </a:ln>
        </p:spPr>
      </p:cxnSp>
      <p:cxnSp>
        <p:nvCxnSpPr>
          <p:cNvPr id="11" name="Прямая соединительная линия 10"/>
          <p:cNvCxnSpPr/>
          <p:nvPr/>
        </p:nvCxnSpPr>
        <p:spPr>
          <a:xfrm>
            <a:off x="1082880" y="3861720"/>
            <a:ext cx="3124800" cy="0"/>
          </a:xfrm>
          <a:prstGeom prst="line">
            <a:avLst/>
          </a:prstGeom>
          <a:ln w="24000">
            <a:solidFill>
              <a:srgbClr val="000000"/>
            </a:solidFill>
            <a:tailEnd type="triangle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Рукописный ввод 12"/>
              <p14:cNvContentPartPr/>
              <p14:nvPr/>
            </p14:nvContentPartPr>
            <p14:xfrm>
              <a:off x="1023305" y="2136036"/>
              <a:ext cx="2329560" cy="1227960"/>
            </p14:xfrm>
          </p:contentPart>
        </mc:Choice>
        <mc:Fallback>
          <p:pic>
            <p:nvPicPr>
              <p:cNvPr id="13" name="Рукописный ввод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705" y="2126316"/>
                <a:ext cx="2342880" cy="1248840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Прямая соединительная линия 23"/>
          <p:cNvCxnSpPr/>
          <p:nvPr/>
        </p:nvCxnSpPr>
        <p:spPr>
          <a:xfrm rot="-3734747">
            <a:off x="2962403" y="2313360"/>
            <a:ext cx="667154" cy="0"/>
          </a:xfrm>
          <a:prstGeom prst="line">
            <a:avLst/>
          </a:prstGeom>
          <a:ln w="24000">
            <a:solidFill>
              <a:srgbClr val="3165BB"/>
            </a:solidFill>
            <a:tailEnd type="arrow"/>
          </a:ln>
        </p:spPr>
      </p:cxnSp>
      <p:cxnSp>
        <p:nvCxnSpPr>
          <p:cNvPr id="27" name="Прямая соединительная линия 26"/>
          <p:cNvCxnSpPr/>
          <p:nvPr/>
        </p:nvCxnSpPr>
        <p:spPr>
          <a:xfrm rot="7300566">
            <a:off x="2690003" y="2933820"/>
            <a:ext cx="590954" cy="0"/>
          </a:xfrm>
          <a:prstGeom prst="line">
            <a:avLst/>
          </a:prstGeom>
          <a:ln w="24000">
            <a:solidFill>
              <a:srgbClr val="3165BB"/>
            </a:solidFill>
            <a:tailEnd type="arrow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8" name="Рукописный ввод 67"/>
              <p14:cNvContentPartPr/>
              <p14:nvPr/>
            </p14:nvContentPartPr>
            <p14:xfrm>
              <a:off x="6229625" y="921036"/>
              <a:ext cx="5501880" cy="3059640"/>
            </p14:xfrm>
          </p:contentPart>
        </mc:Choice>
        <mc:Fallback>
          <p:pic>
            <p:nvPicPr>
              <p:cNvPr id="68" name="Рукописный ввод 6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5665" y="909516"/>
                <a:ext cx="5513760" cy="30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6" name="Рукописный ввод 115"/>
              <p14:cNvContentPartPr/>
              <p14:nvPr/>
            </p14:nvContentPartPr>
            <p14:xfrm>
              <a:off x="1925072" y="1838316"/>
              <a:ext cx="2390793" cy="1717200"/>
            </p14:xfrm>
          </p:contentPart>
        </mc:Choice>
        <mc:Fallback>
          <p:pic>
            <p:nvPicPr>
              <p:cNvPr id="116" name="Рукописный ввод 1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3192" y="1831836"/>
                <a:ext cx="2406633" cy="1732320"/>
              </a:xfrm>
              <a:prstGeom prst="rect">
                <a:avLst/>
              </a:prstGeom>
            </p:spPr>
          </p:pic>
        </mc:Fallback>
      </mc:AlternateContent>
      <p:sp>
        <p:nvSpPr>
          <p:cNvPr id="122" name="Овал 121"/>
          <p:cNvSpPr/>
          <p:nvPr/>
        </p:nvSpPr>
        <p:spPr>
          <a:xfrm>
            <a:off x="8912880" y="2089800"/>
            <a:ext cx="538200" cy="538200"/>
          </a:xfrm>
          <a:prstGeom prst="ellipse">
            <a:avLst/>
          </a:prstGeom>
          <a:noFill/>
          <a:ln w="24000">
            <a:solidFill>
              <a:srgbClr val="3165BB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3165BB"/>
              </a:solidFill>
              <a:effectLst/>
              <a:latin typeface="Arial" charset="0"/>
            </a:endParaRPr>
          </a:p>
        </p:txBody>
      </p:sp>
      <p:sp>
        <p:nvSpPr>
          <p:cNvPr id="176" name="Овал 175"/>
          <p:cNvSpPr/>
          <p:nvPr/>
        </p:nvSpPr>
        <p:spPr>
          <a:xfrm>
            <a:off x="9665820" y="2121840"/>
            <a:ext cx="1406880" cy="615960"/>
          </a:xfrm>
          <a:prstGeom prst="ellipse">
            <a:avLst/>
          </a:prstGeom>
          <a:noFill/>
          <a:ln w="24000">
            <a:solidFill>
              <a:srgbClr val="ED1C24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smtClean="0">
              <a:ln>
                <a:noFill/>
              </a:ln>
              <a:solidFill>
                <a:srgbClr val="ED1C24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 –</a:t>
            </a:r>
            <a:r>
              <a:rPr lang="ru-RU" dirty="0" smtClean="0"/>
              <a:t> </a:t>
            </a:r>
            <a:r>
              <a:rPr lang="en-US" dirty="0" smtClean="0"/>
              <a:t>Lecture 2.1 – Classification and regression problems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14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Структурируем инициативу по модели </a:t>
            </a:r>
            <a:r>
              <a:rPr lang="en-US" dirty="0" smtClean="0"/>
              <a:t>ML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 smtClean="0"/>
              <a:t>Инициатива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18" y="2089467"/>
            <a:ext cx="9829800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742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434" name="Picture 2" descr="microsoft azure machine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16"/>
          <a:stretch/>
        </p:blipFill>
        <p:spPr bwMode="auto">
          <a:xfrm>
            <a:off x="267441" y="845185"/>
            <a:ext cx="5671397" cy="533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microsoft azure machine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47" b="9624"/>
          <a:stretch/>
        </p:blipFill>
        <p:spPr bwMode="auto">
          <a:xfrm>
            <a:off x="6266305" y="1102360"/>
            <a:ext cx="505955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lbow Connector 5"/>
          <p:cNvCxnSpPr>
            <a:endCxn id="18436" idx="0"/>
          </p:cNvCxnSpPr>
          <p:nvPr/>
        </p:nvCxnSpPr>
        <p:spPr bwMode="auto">
          <a:xfrm flipV="1">
            <a:off x="2712720" y="1102360"/>
            <a:ext cx="6083363" cy="5181600"/>
          </a:xfrm>
          <a:prstGeom prst="bentConnector4">
            <a:avLst>
              <a:gd name="adj1" fmla="val 54092"/>
              <a:gd name="adj2" fmla="val 10441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076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Подводные камни</a:t>
            </a:r>
          </a:p>
        </p:txBody>
      </p:sp>
      <p:pic>
        <p:nvPicPr>
          <p:cNvPr id="3" name="Picture 2" descr="https://upload.wikimedia.org/wikipedia/commons/thumb/b/b9/CRISP-DM_Process_Diagram.png/1024px-CRISP-DM_Process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912" y="737323"/>
            <a:ext cx="4526313" cy="45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ая прямоугольная выноска 3"/>
          <p:cNvSpPr/>
          <p:nvPr/>
        </p:nvSpPr>
        <p:spPr bwMode="auto">
          <a:xfrm>
            <a:off x="784587" y="1130649"/>
            <a:ext cx="2526406" cy="1246831"/>
          </a:xfrm>
          <a:prstGeom prst="wedgeRoundRectCallout">
            <a:avLst>
              <a:gd name="adj1" fmla="val 106066"/>
              <a:gd name="adj2" fmla="val 339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defTabSz="1188025"/>
            <a:r>
              <a:rPr lang="ru-RU" sz="1267" b="0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Качество данных и наличие бизнес процесса сбора свежих данных со всеми необходимыми признаками</a:t>
            </a:r>
            <a:endParaRPr lang="ru-RU" sz="1267" b="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Скругленная прямоугольная выноска 4"/>
          <p:cNvSpPr/>
          <p:nvPr/>
        </p:nvSpPr>
        <p:spPr bwMode="auto">
          <a:xfrm>
            <a:off x="7890759" y="469232"/>
            <a:ext cx="2667920" cy="782785"/>
          </a:xfrm>
          <a:prstGeom prst="wedgeRoundRectCallout">
            <a:avLst>
              <a:gd name="adj1" fmla="val -62666"/>
              <a:gd name="adj2" fmla="val 8901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defTabSz="1188025"/>
            <a:r>
              <a:rPr lang="ru-RU" sz="1267" b="0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Грязные </a:t>
            </a:r>
            <a:r>
              <a:rPr lang="ru-RU" sz="1267" b="0" dirty="0" smtClean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данные</a:t>
            </a:r>
            <a:endParaRPr lang="en-US" sz="1267" b="0" dirty="0" smtClean="0">
              <a:solidFill>
                <a:srgbClr val="000000"/>
              </a:solidFill>
              <a:ea typeface="ヒラギノ角ゴ ProN W3" charset="0"/>
              <a:cs typeface="ヒラギノ角ゴ ProN W3" charset="0"/>
            </a:endParaRPr>
          </a:p>
          <a:p>
            <a:pPr defTabSz="1188025"/>
            <a:r>
              <a:rPr lang="en-US" sz="1267" b="0" dirty="0" smtClean="0">
                <a:solidFill>
                  <a:srgbClr val="000000"/>
                </a:solidFill>
                <a:ea typeface="ヒラギノ角ゴ ProN W3" charset="0"/>
                <a:cs typeface="ヒラギノ角ゴ ProN W3" charset="0"/>
                <a:sym typeface="Gill Sans" charset="0"/>
              </a:rPr>
              <a:t>(</a:t>
            </a:r>
            <a:r>
              <a:rPr lang="ru-RU" sz="1267" b="0" dirty="0" smtClean="0">
                <a:solidFill>
                  <a:srgbClr val="000000"/>
                </a:solidFill>
                <a:ea typeface="ヒラギノ角ゴ ProN W3" charset="0"/>
                <a:cs typeface="ヒラギノ角ゴ ProN W3" charset="0"/>
                <a:sym typeface="Gill Sans" charset="0"/>
              </a:rPr>
              <a:t>например перемешаны два периода)</a:t>
            </a:r>
            <a:endParaRPr lang="ru-RU" sz="1267" b="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Скругленная прямоугольная выноска 6"/>
          <p:cNvSpPr/>
          <p:nvPr/>
        </p:nvSpPr>
        <p:spPr bwMode="auto">
          <a:xfrm>
            <a:off x="8412862" y="3217716"/>
            <a:ext cx="2713942" cy="622169"/>
          </a:xfrm>
          <a:prstGeom prst="wedgeRoundRectCallout">
            <a:avLst>
              <a:gd name="adj1" fmla="val -62960"/>
              <a:gd name="adj2" fmla="val -2131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defTabSz="1188025"/>
            <a:r>
              <a:rPr lang="ru-RU" sz="1267" b="0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Нехватка ресурсов на исследования</a:t>
            </a:r>
            <a:endParaRPr lang="ru-RU" sz="1267" b="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 bwMode="auto">
          <a:xfrm>
            <a:off x="2597708" y="4976912"/>
            <a:ext cx="2526406" cy="838290"/>
          </a:xfrm>
          <a:prstGeom prst="wedgeRoundRectCallout">
            <a:avLst>
              <a:gd name="adj1" fmla="val 39616"/>
              <a:gd name="adj2" fmla="val -16561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defTabSz="1188025"/>
            <a:r>
              <a:rPr lang="ru-RU" sz="1267" b="0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Трудоемкость внедрения и наличие ошибок во фронт системах</a:t>
            </a:r>
            <a:endParaRPr lang="ru-RU" sz="1267" b="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Скругленная прямоугольная выноска 8"/>
          <p:cNvSpPr/>
          <p:nvPr/>
        </p:nvSpPr>
        <p:spPr bwMode="auto">
          <a:xfrm>
            <a:off x="784587" y="2919024"/>
            <a:ext cx="2526406" cy="1411031"/>
          </a:xfrm>
          <a:prstGeom prst="wedgeRoundRectCallout">
            <a:avLst>
              <a:gd name="adj1" fmla="val 79575"/>
              <a:gd name="adj2" fmla="val -9244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defTabSz="1188025"/>
            <a:r>
              <a:rPr lang="ru-RU" sz="1267" b="0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Вовлеченность бизнес анализа, аналитиков от систем и линии бизнеса</a:t>
            </a:r>
          </a:p>
          <a:p>
            <a:pPr defTabSz="1188025"/>
            <a:r>
              <a:rPr lang="ru-RU" sz="1267" b="0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Реорганизация процессов – включение в план работ</a:t>
            </a:r>
            <a:endParaRPr lang="ru-RU" sz="1267" b="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Скругленная прямоугольная выноска 9"/>
          <p:cNvSpPr/>
          <p:nvPr/>
        </p:nvSpPr>
        <p:spPr bwMode="auto">
          <a:xfrm>
            <a:off x="8387224" y="4684531"/>
            <a:ext cx="2739580" cy="1120809"/>
          </a:xfrm>
          <a:prstGeom prst="wedgeRoundRectCallout">
            <a:avLst>
              <a:gd name="adj1" fmla="val -64616"/>
              <a:gd name="adj2" fmla="val -13859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defTabSz="1188025"/>
            <a:r>
              <a:rPr lang="ru-RU" sz="1267" b="0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Привлечение экспертов извне, кооперация с институтами и наличие бюджетов на эти привлечения</a:t>
            </a:r>
            <a:endParaRPr lang="ru-RU" sz="1267" b="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Скругленная прямоугольная выноска 10"/>
          <p:cNvSpPr/>
          <p:nvPr/>
        </p:nvSpPr>
        <p:spPr bwMode="auto">
          <a:xfrm>
            <a:off x="8412862" y="1558724"/>
            <a:ext cx="2713942" cy="807933"/>
          </a:xfrm>
          <a:prstGeom prst="wedgeRoundRectCallout">
            <a:avLst>
              <a:gd name="adj1" fmla="val -67614"/>
              <a:gd name="adj2" fmla="val 5860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defTabSz="1188025"/>
            <a:r>
              <a:rPr lang="ru-RU" sz="1267" b="0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Данные не соответствуют фронт системам, т.к. хранятся в бэк системах</a:t>
            </a:r>
            <a:endParaRPr lang="ru-RU" sz="1267" b="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 bwMode="auto">
          <a:xfrm>
            <a:off x="5492466" y="5185948"/>
            <a:ext cx="2526406" cy="619392"/>
          </a:xfrm>
          <a:prstGeom prst="wedgeRoundRectCallout">
            <a:avLst>
              <a:gd name="adj1" fmla="val -20821"/>
              <a:gd name="adj2" fmla="val -1607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18803" tIns="59401" rIns="118803" bIns="59401" numCol="1" rtlCol="0" anchor="t" anchorCtr="0" compatLnSpc="1">
            <a:prstTxWarp prst="textNoShape">
              <a:avLst/>
            </a:prstTxWarp>
          </a:bodyPr>
          <a:lstStyle/>
          <a:p>
            <a:pPr defTabSz="1188025"/>
            <a:r>
              <a:rPr lang="ru-RU" sz="1267" b="0" dirty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Система поддержания и перестроения моделей</a:t>
            </a:r>
            <a:endParaRPr lang="ru-RU" sz="1267" b="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06875" y="5857677"/>
            <a:ext cx="10251804" cy="766617"/>
          </a:xfrm>
          <a:prstGeom prst="rect">
            <a:avLst/>
          </a:prstGeom>
        </p:spPr>
        <p:txBody>
          <a:bodyPr lIns="118803" tIns="59401" rIns="118803" bIns="5940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5000">
                <a:solidFill>
                  <a:schemeClr val="tx1"/>
                </a:solidFill>
                <a:latin typeface="Renins Light" charset="0"/>
                <a:ea typeface="Renins Light" charset="0"/>
                <a:cs typeface="Renins Light" charset="0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5000">
                <a:solidFill>
                  <a:schemeClr val="tx1"/>
                </a:solidFill>
                <a:latin typeface="Renins Light" charset="0"/>
                <a:ea typeface="Renins Light" charset="0"/>
                <a:cs typeface="Renins Light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5000">
                <a:solidFill>
                  <a:schemeClr val="tx1"/>
                </a:solidFill>
                <a:latin typeface="Renins Light" charset="0"/>
                <a:ea typeface="Renins Light" charset="0"/>
                <a:cs typeface="Renins Light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5000">
                <a:solidFill>
                  <a:schemeClr val="tx1"/>
                </a:solidFill>
                <a:latin typeface="Renins Light" charset="0"/>
                <a:ea typeface="Renins Light" charset="0"/>
                <a:cs typeface="Renins Light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5000">
                <a:solidFill>
                  <a:schemeClr val="tx1"/>
                </a:solidFill>
                <a:latin typeface="Renins Light" charset="0"/>
                <a:ea typeface="Renins Light" charset="0"/>
                <a:cs typeface="Renins Light" charset="0"/>
                <a:sym typeface="Gill Sans" charset="0"/>
              </a:defRPr>
            </a:lvl5pPr>
            <a:lvl6pPr marL="192012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84024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576033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76804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ru-RU" sz="1949" b="0" kern="0" dirty="0">
                <a:latin typeface="+mn-lt"/>
              </a:rPr>
              <a:t>Модель и </a:t>
            </a:r>
            <a:r>
              <a:rPr lang="en-US" sz="1949" b="0" kern="0" dirty="0">
                <a:latin typeface="+mn-lt"/>
              </a:rPr>
              <a:t>web </a:t>
            </a:r>
            <a:r>
              <a:rPr lang="ru-RU" sz="1949" b="0" kern="0" dirty="0">
                <a:latin typeface="+mn-lt"/>
              </a:rPr>
              <a:t>сервис это часть бизнес процесса</a:t>
            </a:r>
          </a:p>
          <a:p>
            <a:r>
              <a:rPr lang="ru-RU" sz="1170" b="0" kern="0" dirty="0">
                <a:latin typeface="+mn-lt"/>
              </a:rPr>
              <a:t>Любые модели надо рассматривать в совокупности с бизнес процессом и задачи ставить на весь бизнес процесс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Рукописный ввод 13"/>
              <p14:cNvContentPartPr/>
              <p14:nvPr/>
            </p14:nvContentPartPr>
            <p14:xfrm>
              <a:off x="4218665" y="490836"/>
              <a:ext cx="98280" cy="71280"/>
            </p14:xfrm>
          </p:contentPart>
        </mc:Choice>
        <mc:Fallback>
          <p:pic>
            <p:nvPicPr>
              <p:cNvPr id="14" name="Рукописный ввод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5425" y="487236"/>
                <a:ext cx="104760" cy="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015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классификации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ru-RU" dirty="0"/>
              <a:t>По описанию объектов некоторого множества с известными метками классов </a:t>
            </a:r>
            <a:r>
              <a:rPr lang="ru-RU" dirty="0" smtClean="0"/>
              <a:t>(параметры убытков) определить </a:t>
            </a:r>
            <a:r>
              <a:rPr lang="ru-RU" dirty="0"/>
              <a:t>класс объектов той же природы (в том же признаковом пространстве) с неизвестными </a:t>
            </a:r>
            <a:r>
              <a:rPr lang="ru-RU" dirty="0" smtClean="0"/>
              <a:t>метками.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3" y="3839528"/>
            <a:ext cx="3603307" cy="2577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 descr="Binary Classification with NumPy and TMVA — root_numpy 4.7.3.dev0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471" y="4057171"/>
            <a:ext cx="3869373" cy="19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831" y="4150354"/>
            <a:ext cx="2292703" cy="174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739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постановки задач классификации</a:t>
            </a:r>
            <a:endParaRPr lang="ru-R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816087206"/>
              </p:ext>
            </p:extLst>
          </p:nvPr>
        </p:nvGraphicFramePr>
        <p:xfrm>
          <a:off x="467361" y="1409700"/>
          <a:ext cx="10819764" cy="494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4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57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Раздел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Описание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57">
                <a:tc>
                  <a:txBody>
                    <a:bodyPr/>
                    <a:lstStyle/>
                    <a:p>
                      <a:pPr marL="0" marR="0" indent="0" algn="l" defTabSz="11880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 smtClean="0"/>
                        <a:t>Задача и проблема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Поиск неслучайных</a:t>
                      </a:r>
                      <a:r>
                        <a:rPr lang="ru-RU" sz="1400" baseline="0" dirty="0" smtClean="0"/>
                        <a:t> (мошеннических) убытков на этапе заявления убытка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897">
                <a:tc>
                  <a:txBody>
                    <a:bodyPr/>
                    <a:lstStyle/>
                    <a:p>
                      <a:pPr marL="0" marR="0" indent="0" algn="l" defTabSz="11880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 smtClean="0"/>
                        <a:t>Входные данные</a:t>
                      </a:r>
                    </a:p>
                    <a:p>
                      <a:pPr marL="0" marR="0" indent="0" algn="l" defTabSz="11880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 smtClean="0"/>
                        <a:t>(на каких</a:t>
                      </a:r>
                      <a:r>
                        <a:rPr lang="ru-RU" sz="1400" b="1" baseline="0" dirty="0" smtClean="0"/>
                        <a:t> данных учимся)</a:t>
                      </a:r>
                      <a:endParaRPr lang="ru-RU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Параметры убытка и полиса, участники ДТП,</a:t>
                      </a:r>
                      <a:r>
                        <a:rPr lang="ru-RU" sz="1400" baseline="0" dirty="0" smtClean="0"/>
                        <a:t> внешние данные (кредитное бюро)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814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Целевая переменная</a:t>
                      </a:r>
                      <a:r>
                        <a:rPr lang="en-US" sz="1400" b="1" dirty="0" smtClean="0"/>
                        <a:t> (</a:t>
                      </a:r>
                      <a:r>
                        <a:rPr lang="ru-RU" sz="1400" b="1" dirty="0" smtClean="0"/>
                        <a:t>на</a:t>
                      </a:r>
                      <a:r>
                        <a:rPr lang="ru-RU" sz="1400" b="1" baseline="0" dirty="0" smtClean="0"/>
                        <a:t> чем учимся и что предсказываем, разметка данных)</a:t>
                      </a:r>
                      <a:endParaRPr lang="en-US" sz="1400" b="1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Зафиксирован факт не случайности убытка</a:t>
                      </a:r>
                      <a:r>
                        <a:rPr lang="ru-RU" sz="1400" baseline="0" dirty="0" smtClean="0"/>
                        <a:t> и привязан к убытку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737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Функция ошибки</a:t>
                      </a:r>
                    </a:p>
                    <a:p>
                      <a:r>
                        <a:rPr lang="ru-RU" sz="1400" b="1" dirty="0" smtClean="0"/>
                        <a:t>(что</a:t>
                      </a:r>
                      <a:r>
                        <a:rPr lang="ru-RU" sz="1400" b="1" baseline="0" dirty="0" smtClean="0"/>
                        <a:t> минимизируем в задаче оптимизации)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Cross-entropy</a:t>
                      </a:r>
                      <a:r>
                        <a:rPr lang="en-US" sz="1400" baseline="0" dirty="0" smtClean="0"/>
                        <a:t> loss</a:t>
                      </a:r>
                      <a:r>
                        <a:rPr lang="ru-RU" sz="1400" baseline="0" dirty="0" smtClean="0"/>
                        <a:t> – кросс энтропия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897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Метрики</a:t>
                      </a:r>
                    </a:p>
                    <a:p>
                      <a:r>
                        <a:rPr lang="ru-RU" sz="1400" b="1" dirty="0" smtClean="0"/>
                        <a:t>(как</a:t>
                      </a:r>
                      <a:r>
                        <a:rPr lang="ru-RU" sz="1400" b="1" baseline="0" dirty="0" smtClean="0"/>
                        <a:t> оцениваем качество)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Precision,</a:t>
                      </a:r>
                      <a:r>
                        <a:rPr lang="en-US" sz="1400" baseline="0" dirty="0" smtClean="0"/>
                        <a:t> recall, f-measure</a:t>
                      </a:r>
                      <a:r>
                        <a:rPr lang="ru-RU" sz="1400" baseline="0" dirty="0" smtClean="0"/>
                        <a:t> и прочие метрики классификации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9600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Подходы к решению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Построение модели</a:t>
                      </a:r>
                      <a:r>
                        <a:rPr lang="ru-RU" sz="1400" baseline="0" dirty="0" smtClean="0"/>
                        <a:t> классификации, модель учится на исторических данных разделяя убытки по их характеристикам исходя из того было по ним неслучайное событие или нет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9600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Бизнес эффект</a:t>
                      </a:r>
                      <a:endParaRPr lang="ru-RU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После</a:t>
                      </a:r>
                      <a:r>
                        <a:rPr lang="ru-RU" sz="1400" baseline="0" dirty="0" smtClean="0"/>
                        <a:t> того как просчитаны «вероятности» возникновения </a:t>
                      </a:r>
                      <a:r>
                        <a:rPr lang="ru-RU" sz="1400" baseline="0" dirty="0" err="1" smtClean="0"/>
                        <a:t>неслучайности</a:t>
                      </a:r>
                      <a:r>
                        <a:rPr lang="ru-RU" sz="1400" baseline="0" dirty="0" smtClean="0"/>
                        <a:t> (мошенничества) наиболее вероятные отправить на проверку и предотвратить выплату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задач классификации в страховании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461383"/>
              </p:ext>
            </p:extLst>
          </p:nvPr>
        </p:nvGraphicFramePr>
        <p:xfrm>
          <a:off x="518160" y="1409701"/>
          <a:ext cx="10769599" cy="4655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5331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Задача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Целевая</a:t>
                      </a:r>
                      <a:r>
                        <a:rPr lang="ru-RU" sz="2000" baseline="0" dirty="0" smtClean="0"/>
                        <a:t> переменная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28">
                <a:tc>
                  <a:txBody>
                    <a:bodyPr/>
                    <a:lstStyle/>
                    <a:p>
                      <a:pPr marL="0" marR="0" indent="0" algn="l" defTabSz="11880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dirty="0" smtClean="0"/>
                        <a:t>Вероятность взыскания</a:t>
                      </a:r>
                      <a:r>
                        <a:rPr lang="ru-RU" sz="1600" b="1" baseline="0" dirty="0" smtClean="0"/>
                        <a:t> суброгации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Факт</a:t>
                      </a:r>
                      <a:r>
                        <a:rPr lang="ru-RU" sz="1600" baseline="0" dirty="0" smtClean="0"/>
                        <a:t> и размер взыскания суброгации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2734">
                <a:tc>
                  <a:txBody>
                    <a:bodyPr/>
                    <a:lstStyle/>
                    <a:p>
                      <a:r>
                        <a:rPr lang="ru-RU" sz="1600" b="1" baseline="0" dirty="0" smtClean="0"/>
                        <a:t>Вероятность соглашения, жалобы, </a:t>
                      </a:r>
                      <a:r>
                        <a:rPr lang="ru-RU" sz="1600" b="1" baseline="0" dirty="0" err="1" smtClean="0"/>
                        <a:t>финомбудсмена</a:t>
                      </a:r>
                      <a:r>
                        <a:rPr lang="ru-RU" sz="1600" b="1" baseline="0" dirty="0" smtClean="0"/>
                        <a:t>, досудебной стадии и суда</a:t>
                      </a:r>
                      <a:endParaRPr lang="en-US" sz="1600" b="1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Факт</a:t>
                      </a:r>
                      <a:r>
                        <a:rPr lang="ru-RU" sz="1600" baseline="0" dirty="0" smtClean="0"/>
                        <a:t> жалобы, </a:t>
                      </a:r>
                      <a:r>
                        <a:rPr lang="ru-RU" sz="1600" baseline="0" dirty="0" err="1" smtClean="0"/>
                        <a:t>финомбудсмена</a:t>
                      </a:r>
                      <a:r>
                        <a:rPr lang="ru-RU" sz="1600" baseline="0" dirty="0" smtClean="0"/>
                        <a:t>, досудебной стадии, суда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4522"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Классификация</a:t>
                      </a:r>
                      <a:r>
                        <a:rPr lang="ru-RU" sz="1600" b="1" baseline="0" dirty="0" smtClean="0"/>
                        <a:t> медицинских  услуг и счетов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Привязка</a:t>
                      </a:r>
                      <a:r>
                        <a:rPr lang="ru-RU" sz="1600" baseline="0" dirty="0" smtClean="0"/>
                        <a:t> мед услуги к справочнику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704"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Классификация повреждений транспортного</a:t>
                      </a:r>
                      <a:r>
                        <a:rPr lang="ru-RU" sz="1600" b="1" baseline="0" dirty="0" smtClean="0"/>
                        <a:t> средства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Тип повреждения ТС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92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624840" y="5349240"/>
            <a:ext cx="3733799" cy="7688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err="1" smtClean="0">
                <a:solidFill>
                  <a:schemeClr val="bg1"/>
                </a:solidFill>
              </a:rPr>
              <a:t>Композиционизм</a:t>
            </a:r>
            <a:endParaRPr lang="ru-RU" sz="14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Voting, Boosting, Bagging, Stacking,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RF, </a:t>
            </a:r>
            <a:r>
              <a:rPr lang="en-US" sz="1400" b="0" dirty="0" err="1" smtClean="0">
                <a:solidFill>
                  <a:schemeClr val="bg1"/>
                </a:solidFill>
              </a:rPr>
              <a:t>MatrixNet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511040" y="1395096"/>
            <a:ext cx="3733800" cy="1021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err="1" smtClean="0">
                <a:solidFill>
                  <a:schemeClr val="bg1"/>
                </a:solidFill>
              </a:rPr>
              <a:t>Коннекционизм</a:t>
            </a:r>
            <a:r>
              <a:rPr lang="ru-RU" sz="1400" dirty="0" smtClean="0">
                <a:solidFill>
                  <a:schemeClr val="bg1"/>
                </a:solidFill>
              </a:rPr>
              <a:t> (нейронные сети)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Backpropagation</a:t>
            </a: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Deeplearning</a:t>
            </a: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Batchnorm</a:t>
            </a:r>
            <a:r>
              <a:rPr lang="en-US" sz="1400" b="0" dirty="0" smtClean="0">
                <a:solidFill>
                  <a:schemeClr val="bg1"/>
                </a:solidFill>
              </a:rPr>
              <a:t>, dropout…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Карта школ и алгоритмов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24840" y="1413828"/>
            <a:ext cx="3733800" cy="14512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bg1"/>
                </a:solidFill>
              </a:rPr>
              <a:t>Символизм (логические алгоритмы)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ru-RU" sz="1400" dirty="0" smtClean="0">
                <a:solidFill>
                  <a:schemeClr val="bg1"/>
                </a:solidFill>
              </a:rPr>
              <a:t>неявное задание оптимизации: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smtClean="0">
                <a:solidFill>
                  <a:srgbClr val="FFFF00"/>
                </a:solidFill>
              </a:rPr>
              <a:t>Decision tree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Rule induction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Association Rules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Decision forest, list, table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24840" y="2998033"/>
            <a:ext cx="3733800" cy="12234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err="1" smtClean="0">
                <a:solidFill>
                  <a:schemeClr val="bg1"/>
                </a:solidFill>
              </a:rPr>
              <a:t>Аналогизм</a:t>
            </a:r>
            <a:r>
              <a:rPr lang="ru-RU" sz="1400" dirty="0" smtClean="0">
                <a:solidFill>
                  <a:schemeClr val="bg1"/>
                </a:solidFill>
              </a:rPr>
              <a:t> (гипотеза непрерывности и компактности</a:t>
            </a:r>
            <a:r>
              <a:rPr lang="en-US" sz="1400" dirty="0" smtClean="0">
                <a:solidFill>
                  <a:schemeClr val="bg1"/>
                </a:solidFill>
              </a:rPr>
              <a:t>, distance based</a:t>
            </a:r>
            <a:r>
              <a:rPr lang="ru-RU" sz="1400" dirty="0" smtClean="0">
                <a:solidFill>
                  <a:schemeClr val="bg1"/>
                </a:solidFill>
              </a:rPr>
              <a:t>):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kNN</a:t>
            </a:r>
            <a:r>
              <a:rPr lang="en-US" sz="1400" b="0" dirty="0" smtClean="0">
                <a:solidFill>
                  <a:schemeClr val="bg1"/>
                </a:solidFill>
              </a:rPr>
              <a:t>, RBF, SVM, Kernel Regression, Kernel Density estimation</a:t>
            </a:r>
            <a:endParaRPr lang="en-US" sz="1400" b="0" dirty="0">
              <a:solidFill>
                <a:schemeClr val="bg1"/>
              </a:solidFill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b="0" dirty="0" smtClean="0">
                <a:solidFill>
                  <a:srgbClr val="FFFF00"/>
                </a:solidFill>
              </a:rPr>
              <a:t>Distance learning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24840" y="4221480"/>
            <a:ext cx="3733800" cy="9593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</a:rPr>
              <a:t>ERM (empirical risk minimization)</a:t>
            </a:r>
            <a:r>
              <a:rPr lang="ru-RU" sz="1400" dirty="0" smtClean="0">
                <a:solidFill>
                  <a:schemeClr val="bg1"/>
                </a:solidFill>
              </a:rPr>
              <a:t>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Margin based methods: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SVM, LR (L1,L2), </a:t>
            </a:r>
            <a:r>
              <a:rPr lang="en-US" sz="1400" b="0" dirty="0" smtClean="0">
                <a:solidFill>
                  <a:srgbClr val="FFFF00"/>
                </a:solidFill>
              </a:rPr>
              <a:t>GLM (statistical)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0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11040" y="4946016"/>
            <a:ext cx="3733800" cy="1172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bg1"/>
                </a:solidFill>
              </a:rPr>
              <a:t>Эволюционизм (генетические алгоритмы)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Genetic algorithms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Genetic programming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11040" y="2561035"/>
            <a:ext cx="3733800" cy="10051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err="1" smtClean="0">
                <a:solidFill>
                  <a:schemeClr val="bg1"/>
                </a:solidFill>
              </a:rPr>
              <a:t>Байесионизм</a:t>
            </a:r>
            <a:endParaRPr lang="ru-RU" sz="14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smtClean="0">
                <a:solidFill>
                  <a:schemeClr val="bg1"/>
                </a:solidFill>
              </a:rPr>
              <a:t>(оценивание апостериорных распределений)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Naïve Bayes, Graphical models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503919" y="1413829"/>
            <a:ext cx="3093721" cy="47042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</a:rPr>
              <a:t>Unsupervised</a:t>
            </a:r>
            <a:endParaRPr lang="ru-RU" sz="14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bg1"/>
                </a:solidFill>
              </a:rPr>
              <a:t>Оценка плотности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smtClean="0">
                <a:solidFill>
                  <a:schemeClr val="bg1"/>
                </a:solidFill>
              </a:rPr>
              <a:t>Параметрические модели</a:t>
            </a: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err="1" smtClean="0">
                <a:solidFill>
                  <a:schemeClr val="bg1"/>
                </a:solidFill>
              </a:rPr>
              <a:t>Парзеновская</a:t>
            </a:r>
            <a:r>
              <a:rPr lang="ru-RU" sz="1400" b="0" dirty="0" smtClean="0">
                <a:solidFill>
                  <a:schemeClr val="bg1"/>
                </a:solidFill>
              </a:rPr>
              <a:t> оценка плотности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smtClean="0">
                <a:solidFill>
                  <a:schemeClr val="bg1"/>
                </a:solidFill>
              </a:rPr>
              <a:t>Оценка смеси распределений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bg1"/>
                </a:solidFill>
              </a:rPr>
              <a:t>Кластеризация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kMeans</a:t>
            </a: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DBScan</a:t>
            </a: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err="1" smtClean="0">
                <a:solidFill>
                  <a:schemeClr val="bg1"/>
                </a:solidFill>
              </a:rPr>
              <a:t>Ланса</a:t>
            </a:r>
            <a:r>
              <a:rPr lang="ru-RU" sz="1400" b="0" dirty="0" smtClean="0">
                <a:solidFill>
                  <a:schemeClr val="bg1"/>
                </a:solidFill>
              </a:rPr>
              <a:t> Вильямса и иерархическая кластеризация</a:t>
            </a:r>
            <a:endParaRPr lang="ru-RU" sz="1400" b="0" dirty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err="1" smtClean="0">
                <a:solidFill>
                  <a:schemeClr val="bg1"/>
                </a:solidFill>
              </a:rPr>
              <a:t>Автокодировщики</a:t>
            </a:r>
            <a:endParaRPr lang="ru-RU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b="0" dirty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</a:rPr>
              <a:t>SSL (semi supervised learning)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 smtClean="0">
                <a:solidFill>
                  <a:schemeClr val="bg1"/>
                </a:solidFill>
              </a:rPr>
              <a:t>Trusductive</a:t>
            </a:r>
            <a:r>
              <a:rPr lang="en-US" sz="1400" b="0" dirty="0" smtClean="0">
                <a:solidFill>
                  <a:schemeClr val="bg1"/>
                </a:solidFill>
              </a:rPr>
              <a:t> </a:t>
            </a:r>
            <a:r>
              <a:rPr lang="en-US" sz="1400" b="0" dirty="0" err="1" smtClean="0">
                <a:solidFill>
                  <a:schemeClr val="bg1"/>
                </a:solidFill>
              </a:rPr>
              <a:t>svm</a:t>
            </a:r>
            <a:endParaRPr lang="ru-RU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bg1"/>
                </a:solidFill>
              </a:rPr>
              <a:t>Матричное разложение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</a:rPr>
              <a:t>SVD, PCA, PLSA</a:t>
            </a:r>
            <a:endParaRPr lang="ru-RU" sz="1400" b="0" dirty="0" smtClean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511040" y="3696753"/>
            <a:ext cx="3733800" cy="1100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</a:rPr>
              <a:t>Representation learning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dirty="0" smtClean="0">
                <a:solidFill>
                  <a:schemeClr val="bg1"/>
                </a:solidFill>
              </a:rPr>
              <a:t>Сжатое признаковое представление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807" y="72708"/>
            <a:ext cx="1170833" cy="119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 bwMode="auto">
          <a:xfrm>
            <a:off x="7640555" y="72708"/>
            <a:ext cx="2575560" cy="1219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Научно-популярная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err="1" smtClean="0">
                <a:solidFill>
                  <a:schemeClr val="bg1"/>
                </a:solidFill>
              </a:rPr>
              <a:t>Домингос</a:t>
            </a:r>
            <a:r>
              <a:rPr lang="ru-RU" dirty="0" smtClean="0">
                <a:solidFill>
                  <a:schemeClr val="bg1"/>
                </a:solidFill>
              </a:rPr>
              <a:t>, Верховный алгоритм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RGS_2013_04">
  <a:themeElements>
    <a:clrScheme name="RGS">
      <a:dk1>
        <a:sysClr val="windowText" lastClr="000000"/>
      </a:dk1>
      <a:lt1>
        <a:srgbClr val="FFFFFF"/>
      </a:lt1>
      <a:dk2>
        <a:srgbClr val="F2E9DB"/>
      </a:dk2>
      <a:lt2>
        <a:srgbClr val="FFFFFF"/>
      </a:lt2>
      <a:accent1>
        <a:srgbClr val="9E0918"/>
      </a:accent1>
      <a:accent2>
        <a:srgbClr val="B13A46"/>
      </a:accent2>
      <a:accent3>
        <a:srgbClr val="C56B74"/>
      </a:accent3>
      <a:accent4>
        <a:srgbClr val="D89DA3"/>
      </a:accent4>
      <a:accent5>
        <a:srgbClr val="ECCED1"/>
      </a:accent5>
      <a:accent6>
        <a:srgbClr val="CCA771"/>
      </a:accent6>
      <a:hlink>
        <a:srgbClr val="BF914D"/>
      </a:hlink>
      <a:folHlink>
        <a:srgbClr val="858585"/>
      </a:folHlink>
    </a:clrScheme>
    <a:fontScheme name="Другая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FFFFCC"/>
        </a:dk2>
        <a:lt2>
          <a:srgbClr val="996633"/>
        </a:lt2>
        <a:accent1>
          <a:srgbClr val="9E091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CAAA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2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9E091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CCAAAB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3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4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5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6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8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9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tle 10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1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tl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RGS_2013_04</Template>
  <TotalTime>81868</TotalTime>
  <Words>628</Words>
  <Application>Microsoft Office PowerPoint</Application>
  <PresentationFormat>Произвольный</PresentationFormat>
  <Paragraphs>133</Paragraphs>
  <Slides>19</Slides>
  <Notes>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Gill Sans</vt:lpstr>
      <vt:lpstr>Renins Light</vt:lpstr>
      <vt:lpstr>Segoe UI</vt:lpstr>
      <vt:lpstr>ヒラギノ角ゴ ProN W3</vt:lpstr>
      <vt:lpstr>RGS_2013_04</vt:lpstr>
      <vt:lpstr>Часть 2</vt:lpstr>
      <vt:lpstr>Lesson 2 – Lecture 2.1 – Classification and regression problems</vt:lpstr>
      <vt:lpstr>Структурируем инициативу по модели ML</vt:lpstr>
      <vt:lpstr>Презентация PowerPoint</vt:lpstr>
      <vt:lpstr>Подводные камни</vt:lpstr>
      <vt:lpstr>Задача классификации</vt:lpstr>
      <vt:lpstr>Пример постановки задач классификации</vt:lpstr>
      <vt:lpstr>Примеры задач классификации в страховании</vt:lpstr>
      <vt:lpstr>Карта школ и алгоритмов</vt:lpstr>
      <vt:lpstr>Сравнение логистической и линейной регрессий</vt:lpstr>
      <vt:lpstr>Сравнение логистической и линейной регрессий</vt:lpstr>
      <vt:lpstr>Сравнение логистической и линейной регрессий</vt:lpstr>
      <vt:lpstr>Сравнение логистической и линейной регрессий</vt:lpstr>
      <vt:lpstr>Сравнение логистической и линейной регрессий</vt:lpstr>
      <vt:lpstr>Сравнение логистической и линейной регрессий</vt:lpstr>
      <vt:lpstr>Минимизация эмпирического риска или просто функции ошибки – ключевая задача ML</vt:lpstr>
      <vt:lpstr>Как же искать веса?</vt:lpstr>
      <vt:lpstr>Презентация PowerPoint</vt:lpstr>
      <vt:lpstr>Презентация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 в одну или две строки</dc:title>
  <dc:creator>Fomicheva.Ekaterina</dc:creator>
  <cp:lastModifiedBy>Пользователь</cp:lastModifiedBy>
  <cp:revision>2044</cp:revision>
  <cp:lastPrinted>2019-07-09T10:57:49Z</cp:lastPrinted>
  <dcterms:created xsi:type="dcterms:W3CDTF">2013-04-04T09:56:45Z</dcterms:created>
  <dcterms:modified xsi:type="dcterms:W3CDTF">2020-12-09T21:15:46Z</dcterms:modified>
</cp:coreProperties>
</file>